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p:scale>
          <a:sx n="80" d="100"/>
          <a:sy n="80" d="100"/>
        </p:scale>
        <p:origin x="-109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이수진" userId="9c3f802d-610a-4a47-9525-66ca2df57298" providerId="ADAL" clId="{DCDAE94A-BA76-1646-A47C-629CC4105D24}"/>
    <pc:docChg chg="undo custSel modSld">
      <pc:chgData name="이수진" userId="9c3f802d-610a-4a47-9525-66ca2df57298" providerId="ADAL" clId="{DCDAE94A-BA76-1646-A47C-629CC4105D24}" dt="2021-01-22T11:16:47.010" v="99" actId="1076"/>
      <pc:docMkLst>
        <pc:docMk/>
      </pc:docMkLst>
      <pc:sldChg chg="addSp delSp modSp">
        <pc:chgData name="이수진" userId="9c3f802d-610a-4a47-9525-66ca2df57298" providerId="ADAL" clId="{DCDAE94A-BA76-1646-A47C-629CC4105D24}" dt="2021-01-22T11:16:47.010" v="99" actId="1076"/>
        <pc:sldMkLst>
          <pc:docMk/>
          <pc:sldMk cId="3661347376" sldId="256"/>
        </pc:sldMkLst>
        <pc:spChg chg="add del mod">
          <ac:chgData name="이수진" userId="9c3f802d-610a-4a47-9525-66ca2df57298" providerId="ADAL" clId="{DCDAE94A-BA76-1646-A47C-629CC4105D24}" dt="2021-01-22T11:00:05.370" v="2" actId="478"/>
          <ac:spMkLst>
            <pc:docMk/>
            <pc:sldMk cId="3661347376" sldId="256"/>
            <ac:spMk id="7" creationId="{C1EF37B4-5FC2-0F44-8C08-8C8397F7527E}"/>
          </ac:spMkLst>
        </pc:spChg>
        <pc:spChg chg="add del mod">
          <ac:chgData name="이수진" userId="9c3f802d-610a-4a47-9525-66ca2df57298" providerId="ADAL" clId="{DCDAE94A-BA76-1646-A47C-629CC4105D24}" dt="2021-01-22T11:00:05.370" v="2" actId="478"/>
          <ac:spMkLst>
            <pc:docMk/>
            <pc:sldMk cId="3661347376" sldId="256"/>
            <ac:spMk id="8" creationId="{A1188E78-D8A6-3542-B1EB-5C06A425C4ED}"/>
          </ac:spMkLst>
        </pc:spChg>
        <pc:spChg chg="add del mod">
          <ac:chgData name="이수진" userId="9c3f802d-610a-4a47-9525-66ca2df57298" providerId="ADAL" clId="{DCDAE94A-BA76-1646-A47C-629CC4105D24}" dt="2021-01-22T11:00:05.370" v="2" actId="478"/>
          <ac:spMkLst>
            <pc:docMk/>
            <pc:sldMk cId="3661347376" sldId="256"/>
            <ac:spMk id="9" creationId="{9683B53A-9DE1-8944-81F6-4EEC8E6A40FE}"/>
          </ac:spMkLst>
        </pc:spChg>
        <pc:spChg chg="add del mod">
          <ac:chgData name="이수진" userId="9c3f802d-610a-4a47-9525-66ca2df57298" providerId="ADAL" clId="{DCDAE94A-BA76-1646-A47C-629CC4105D24}" dt="2021-01-22T11:00:05.370" v="2" actId="478"/>
          <ac:spMkLst>
            <pc:docMk/>
            <pc:sldMk cId="3661347376" sldId="256"/>
            <ac:spMk id="10" creationId="{50992389-BF88-8141-8236-BADC7C395D52}"/>
          </ac:spMkLst>
        </pc:spChg>
        <pc:spChg chg="add del mod">
          <ac:chgData name="이수진" userId="9c3f802d-610a-4a47-9525-66ca2df57298" providerId="ADAL" clId="{DCDAE94A-BA76-1646-A47C-629CC4105D24}" dt="2021-01-22T11:02:46.259" v="29" actId="478"/>
          <ac:spMkLst>
            <pc:docMk/>
            <pc:sldMk cId="3661347376" sldId="256"/>
            <ac:spMk id="15" creationId="{84F0680F-22A4-C146-BC0B-DEC6D1A87878}"/>
          </ac:spMkLst>
        </pc:spChg>
        <pc:spChg chg="add del">
          <ac:chgData name="이수진" userId="9c3f802d-610a-4a47-9525-66ca2df57298" providerId="ADAL" clId="{DCDAE94A-BA76-1646-A47C-629CC4105D24}" dt="2021-01-22T11:02:46.259" v="29" actId="478"/>
          <ac:spMkLst>
            <pc:docMk/>
            <pc:sldMk cId="3661347376" sldId="256"/>
            <ac:spMk id="16" creationId="{8FBC4A5D-AC78-FB41-AE7A-868A6BA445CC}"/>
          </ac:spMkLst>
        </pc:spChg>
        <pc:spChg chg="add del mod">
          <ac:chgData name="이수진" userId="9c3f802d-610a-4a47-9525-66ca2df57298" providerId="ADAL" clId="{DCDAE94A-BA76-1646-A47C-629CC4105D24}" dt="2021-01-22T11:02:46.259" v="29" actId="478"/>
          <ac:spMkLst>
            <pc:docMk/>
            <pc:sldMk cId="3661347376" sldId="256"/>
            <ac:spMk id="17" creationId="{48FFF590-F7B3-3E4B-A900-6A719F7DC898}"/>
          </ac:spMkLst>
        </pc:spChg>
        <pc:spChg chg="add del mod">
          <ac:chgData name="이수진" userId="9c3f802d-610a-4a47-9525-66ca2df57298" providerId="ADAL" clId="{DCDAE94A-BA76-1646-A47C-629CC4105D24}" dt="2021-01-22T11:02:46.259" v="29" actId="478"/>
          <ac:spMkLst>
            <pc:docMk/>
            <pc:sldMk cId="3661347376" sldId="256"/>
            <ac:spMk id="18" creationId="{3190A91D-2C3E-0F4B-A7C8-14D07F854944}"/>
          </ac:spMkLst>
        </pc:spChg>
        <pc:spChg chg="mod">
          <ac:chgData name="이수진" userId="9c3f802d-610a-4a47-9525-66ca2df57298" providerId="ADAL" clId="{DCDAE94A-BA76-1646-A47C-629CC4105D24}" dt="2021-01-22T11:04:26.792" v="38" actId="1076"/>
          <ac:spMkLst>
            <pc:docMk/>
            <pc:sldMk cId="3661347376" sldId="256"/>
            <ac:spMk id="46" creationId="{00000000-0000-0000-0000-000000000000}"/>
          </ac:spMkLst>
        </pc:spChg>
        <pc:spChg chg="mod">
          <ac:chgData name="이수진" userId="9c3f802d-610a-4a47-9525-66ca2df57298" providerId="ADAL" clId="{DCDAE94A-BA76-1646-A47C-629CC4105D24}" dt="2021-01-22T11:05:18.015" v="49" actId="1076"/>
          <ac:spMkLst>
            <pc:docMk/>
            <pc:sldMk cId="3661347376" sldId="256"/>
            <ac:spMk id="47" creationId="{00000000-0000-0000-0000-000000000000}"/>
          </ac:spMkLst>
        </pc:spChg>
        <pc:spChg chg="mod">
          <ac:chgData name="이수진" userId="9c3f802d-610a-4a47-9525-66ca2df57298" providerId="ADAL" clId="{DCDAE94A-BA76-1646-A47C-629CC4105D24}" dt="2021-01-22T11:05:22.275" v="50" actId="1076"/>
          <ac:spMkLst>
            <pc:docMk/>
            <pc:sldMk cId="3661347376" sldId="256"/>
            <ac:spMk id="48" creationId="{00000000-0000-0000-0000-000000000000}"/>
          </ac:spMkLst>
        </pc:spChg>
        <pc:spChg chg="mod">
          <ac:chgData name="이수진" userId="9c3f802d-610a-4a47-9525-66ca2df57298" providerId="ADAL" clId="{DCDAE94A-BA76-1646-A47C-629CC4105D24}" dt="2021-01-22T11:05:26.941" v="51" actId="1076"/>
          <ac:spMkLst>
            <pc:docMk/>
            <pc:sldMk cId="3661347376" sldId="256"/>
            <ac:spMk id="49" creationId="{00000000-0000-0000-0000-000000000000}"/>
          </ac:spMkLst>
        </pc:spChg>
        <pc:spChg chg="mod">
          <ac:chgData name="이수진" userId="9c3f802d-610a-4a47-9525-66ca2df57298" providerId="ADAL" clId="{DCDAE94A-BA76-1646-A47C-629CC4105D24}" dt="2021-01-22T11:02:06.627" v="22" actId="1076"/>
          <ac:spMkLst>
            <pc:docMk/>
            <pc:sldMk cId="3661347376" sldId="256"/>
            <ac:spMk id="52" creationId="{00000000-0000-0000-0000-000000000000}"/>
          </ac:spMkLst>
        </pc:spChg>
        <pc:spChg chg="mod">
          <ac:chgData name="이수진" userId="9c3f802d-610a-4a47-9525-66ca2df57298" providerId="ADAL" clId="{DCDAE94A-BA76-1646-A47C-629CC4105D24}" dt="2021-01-22T11:06:18.126" v="68" actId="255"/>
          <ac:spMkLst>
            <pc:docMk/>
            <pc:sldMk cId="3661347376" sldId="256"/>
            <ac:spMk id="53" creationId="{00000000-0000-0000-0000-000000000000}"/>
          </ac:spMkLst>
        </pc:spChg>
        <pc:spChg chg="mod">
          <ac:chgData name="이수진" userId="9c3f802d-610a-4a47-9525-66ca2df57298" providerId="ADAL" clId="{DCDAE94A-BA76-1646-A47C-629CC4105D24}" dt="2021-01-22T11:05:12.173" v="48" actId="20577"/>
          <ac:spMkLst>
            <pc:docMk/>
            <pc:sldMk cId="3661347376" sldId="256"/>
            <ac:spMk id="57" creationId="{00000000-0000-0000-0000-000000000000}"/>
          </ac:spMkLst>
        </pc:spChg>
        <pc:spChg chg="mod">
          <ac:chgData name="이수진" userId="9c3f802d-610a-4a47-9525-66ca2df57298" providerId="ADAL" clId="{DCDAE94A-BA76-1646-A47C-629CC4105D24}" dt="2021-01-22T11:05:45.225" v="54" actId="1076"/>
          <ac:spMkLst>
            <pc:docMk/>
            <pc:sldMk cId="3661347376" sldId="256"/>
            <ac:spMk id="59" creationId="{00000000-0000-0000-0000-000000000000}"/>
          </ac:spMkLst>
        </pc:spChg>
        <pc:spChg chg="mod">
          <ac:chgData name="이수진" userId="9c3f802d-610a-4a47-9525-66ca2df57298" providerId="ADAL" clId="{DCDAE94A-BA76-1646-A47C-629CC4105D24}" dt="2021-01-22T11:08:35.871" v="85" actId="255"/>
          <ac:spMkLst>
            <pc:docMk/>
            <pc:sldMk cId="3661347376" sldId="256"/>
            <ac:spMk id="64" creationId="{00000000-0000-0000-0000-000000000000}"/>
          </ac:spMkLst>
        </pc:spChg>
        <pc:spChg chg="mod">
          <ac:chgData name="이수진" userId="9c3f802d-610a-4a47-9525-66ca2df57298" providerId="ADAL" clId="{DCDAE94A-BA76-1646-A47C-629CC4105D24}" dt="2021-01-22T11:16:47.010" v="99" actId="1076"/>
          <ac:spMkLst>
            <pc:docMk/>
            <pc:sldMk cId="3661347376" sldId="256"/>
            <ac:spMk id="78" creationId="{00000000-0000-0000-0000-000000000000}"/>
          </ac:spMkLst>
        </pc:spChg>
        <pc:grpChg chg="mod">
          <ac:chgData name="이수진" userId="9c3f802d-610a-4a47-9525-66ca2df57298" providerId="ADAL" clId="{DCDAE94A-BA76-1646-A47C-629CC4105D24}" dt="2021-01-22T11:02:33.692" v="28" actId="1076"/>
          <ac:grpSpMkLst>
            <pc:docMk/>
            <pc:sldMk cId="3661347376" sldId="256"/>
            <ac:grpSpMk id="41" creationId="{00000000-0000-0000-0000-000000000000}"/>
          </ac:grpSpMkLst>
        </pc:grpChg>
        <pc:graphicFrameChg chg="add mod ord">
          <ac:chgData name="이수진" userId="9c3f802d-610a-4a47-9525-66ca2df57298" providerId="ADAL" clId="{DCDAE94A-BA76-1646-A47C-629CC4105D24}" dt="2021-01-22T11:16:35.681" v="95" actId="1037"/>
          <ac:graphicFrameMkLst>
            <pc:docMk/>
            <pc:sldMk cId="3661347376" sldId="256"/>
            <ac:graphicFrameMk id="3" creationId="{4DB1BF97-1F5A-194E-8DB7-5F9B3F21CDB9}"/>
          </ac:graphicFrameMkLst>
        </pc:graphicFrameChg>
        <pc:graphicFrameChg chg="del">
          <ac:chgData name="이수진" userId="9c3f802d-610a-4a47-9525-66ca2df57298" providerId="ADAL" clId="{DCDAE94A-BA76-1646-A47C-629CC4105D24}" dt="2021-01-22T11:02:15.036" v="23" actId="478"/>
          <ac:graphicFrameMkLst>
            <pc:docMk/>
            <pc:sldMk cId="3661347376" sldId="256"/>
            <ac:graphicFrameMk id="54" creationId="{00000000-0000-0000-0000-000000000000}"/>
          </ac:graphicFrameMkLst>
        </pc:graphicFrameChg>
        <pc:graphicFrameChg chg="del">
          <ac:chgData name="이수진" userId="9c3f802d-610a-4a47-9525-66ca2df57298" providerId="ADAL" clId="{DCDAE94A-BA76-1646-A47C-629CC4105D24}" dt="2021-01-22T11:07:41.261" v="70" actId="478"/>
          <ac:graphicFrameMkLst>
            <pc:docMk/>
            <pc:sldMk cId="3661347376" sldId="256"/>
            <ac:graphicFrameMk id="65" creationId="{00000000-0000-0000-0000-000000000000}"/>
          </ac:graphicFrameMkLst>
        </pc:graphicFrameChg>
        <pc:picChg chg="add del mod">
          <ac:chgData name="이수진" userId="9c3f802d-610a-4a47-9525-66ca2df57298" providerId="ADAL" clId="{DCDAE94A-BA76-1646-A47C-629CC4105D24}" dt="2021-01-22T11:00:05.370" v="2" actId="478"/>
          <ac:picMkLst>
            <pc:docMk/>
            <pc:sldMk cId="3661347376" sldId="256"/>
            <ac:picMk id="3" creationId="{6A972025-8A68-9A45-8EC6-403FF3071B0A}"/>
          </ac:picMkLst>
        </pc:picChg>
        <pc:picChg chg="add del mod">
          <ac:chgData name="이수진" userId="9c3f802d-610a-4a47-9525-66ca2df57298" providerId="ADAL" clId="{DCDAE94A-BA76-1646-A47C-629CC4105D24}" dt="2021-01-22T11:00:05.370" v="2" actId="478"/>
          <ac:picMkLst>
            <pc:docMk/>
            <pc:sldMk cId="3661347376" sldId="256"/>
            <ac:picMk id="4" creationId="{F55590FF-4BED-E145-8318-77C9B4C10654}"/>
          </ac:picMkLst>
        </pc:picChg>
        <pc:picChg chg="add del mod">
          <ac:chgData name="이수진" userId="9c3f802d-610a-4a47-9525-66ca2df57298" providerId="ADAL" clId="{DCDAE94A-BA76-1646-A47C-629CC4105D24}" dt="2021-01-22T11:00:05.370" v="2" actId="478"/>
          <ac:picMkLst>
            <pc:docMk/>
            <pc:sldMk cId="3661347376" sldId="256"/>
            <ac:picMk id="5" creationId="{F96C0562-5C0C-8D42-A1F3-50F98FA263A1}"/>
          </ac:picMkLst>
        </pc:picChg>
        <pc:picChg chg="add del mod">
          <ac:chgData name="이수진" userId="9c3f802d-610a-4a47-9525-66ca2df57298" providerId="ADAL" clId="{DCDAE94A-BA76-1646-A47C-629CC4105D24}" dt="2021-01-22T11:00:05.370" v="2" actId="478"/>
          <ac:picMkLst>
            <pc:docMk/>
            <pc:sldMk cId="3661347376" sldId="256"/>
            <ac:picMk id="6" creationId="{256D5FAC-A066-244A-9F75-780A305F534A}"/>
          </ac:picMkLst>
        </pc:picChg>
        <pc:picChg chg="add mod ord">
          <ac:chgData name="이수진" userId="9c3f802d-610a-4a47-9525-66ca2df57298" providerId="ADAL" clId="{DCDAE94A-BA76-1646-A47C-629CC4105D24}" dt="2021-01-22T11:01:51.151" v="20" actId="167"/>
          <ac:picMkLst>
            <pc:docMk/>
            <pc:sldMk cId="3661347376" sldId="256"/>
            <ac:picMk id="11" creationId="{EB7AB639-799A-1245-8FFF-0EBE8A929B28}"/>
          </ac:picMkLst>
        </pc:picChg>
        <pc:picChg chg="add mod ord">
          <ac:chgData name="이수진" userId="9c3f802d-610a-4a47-9525-66ca2df57298" providerId="ADAL" clId="{DCDAE94A-BA76-1646-A47C-629CC4105D24}" dt="2021-01-22T11:01:11.911" v="11" actId="14100"/>
          <ac:picMkLst>
            <pc:docMk/>
            <pc:sldMk cId="3661347376" sldId="256"/>
            <ac:picMk id="12" creationId="{5493B759-D299-6B42-A5CE-F377ACD40DB5}"/>
          </ac:picMkLst>
        </pc:picChg>
        <pc:picChg chg="add mod ord">
          <ac:chgData name="이수진" userId="9c3f802d-610a-4a47-9525-66ca2df57298" providerId="ADAL" clId="{DCDAE94A-BA76-1646-A47C-629CC4105D24}" dt="2021-01-22T11:01:48.259" v="19" actId="167"/>
          <ac:picMkLst>
            <pc:docMk/>
            <pc:sldMk cId="3661347376" sldId="256"/>
            <ac:picMk id="13" creationId="{6B6DE0CF-1B4C-4446-9D05-A0D6E8F2518E}"/>
          </ac:picMkLst>
        </pc:picChg>
        <pc:picChg chg="add mod ord">
          <ac:chgData name="이수진" userId="9c3f802d-610a-4a47-9525-66ca2df57298" providerId="ADAL" clId="{DCDAE94A-BA76-1646-A47C-629CC4105D24}" dt="2021-01-22T11:01:29.270" v="15" actId="167"/>
          <ac:picMkLst>
            <pc:docMk/>
            <pc:sldMk cId="3661347376" sldId="256"/>
            <ac:picMk id="14" creationId="{44378E6F-1FBB-2043-92CD-2C3E969FBA7F}"/>
          </ac:picMkLst>
        </pc:picChg>
        <pc:picChg chg="del">
          <ac:chgData name="이수진" userId="9c3f802d-610a-4a47-9525-66ca2df57298" providerId="ADAL" clId="{DCDAE94A-BA76-1646-A47C-629CC4105D24}" dt="2021-01-22T11:00:23.149" v="3" actId="478"/>
          <ac:picMkLst>
            <pc:docMk/>
            <pc:sldMk cId="3661347376" sldId="256"/>
            <ac:picMk id="42" creationId="{00000000-0000-0000-0000-000000000000}"/>
          </ac:picMkLst>
        </pc:picChg>
        <pc:picChg chg="del">
          <ac:chgData name="이수진" userId="9c3f802d-610a-4a47-9525-66ca2df57298" providerId="ADAL" clId="{DCDAE94A-BA76-1646-A47C-629CC4105D24}" dt="2021-01-22T11:00:27.676" v="4" actId="478"/>
          <ac:picMkLst>
            <pc:docMk/>
            <pc:sldMk cId="3661347376" sldId="256"/>
            <ac:picMk id="43" creationId="{00000000-0000-0000-0000-000000000000}"/>
          </ac:picMkLst>
        </pc:picChg>
        <pc:picChg chg="del">
          <ac:chgData name="이수진" userId="9c3f802d-610a-4a47-9525-66ca2df57298" providerId="ADAL" clId="{DCDAE94A-BA76-1646-A47C-629CC4105D24}" dt="2021-01-22T11:00:31.490" v="5" actId="478"/>
          <ac:picMkLst>
            <pc:docMk/>
            <pc:sldMk cId="3661347376" sldId="256"/>
            <ac:picMk id="44" creationId="{00000000-0000-0000-0000-000000000000}"/>
          </ac:picMkLst>
        </pc:picChg>
        <pc:picChg chg="del">
          <ac:chgData name="이수진" userId="9c3f802d-610a-4a47-9525-66ca2df57298" providerId="ADAL" clId="{DCDAE94A-BA76-1646-A47C-629CC4105D24}" dt="2021-01-22T11:00:35.122" v="6" actId="478"/>
          <ac:picMkLst>
            <pc:docMk/>
            <pc:sldMk cId="3661347376" sldId="256"/>
            <ac:picMk id="45" creationId="{00000000-0000-0000-0000-000000000000}"/>
          </ac:picMkLst>
        </pc:picChg>
        <pc:picChg chg="del">
          <ac:chgData name="이수진" userId="9c3f802d-610a-4a47-9525-66ca2df57298" providerId="ADAL" clId="{DCDAE94A-BA76-1646-A47C-629CC4105D24}" dt="2021-01-22T11:07:34.515" v="69" actId="478"/>
          <ac:picMkLst>
            <pc:docMk/>
            <pc:sldMk cId="3661347376" sldId="256"/>
            <ac:picMk id="73" creationId="{00000000-0000-0000-0000-000000000000}"/>
          </ac:picMkLst>
        </pc:picChg>
        <pc:picChg chg="del">
          <ac:chgData name="이수진" userId="9c3f802d-610a-4a47-9525-66ca2df57298" providerId="ADAL" clId="{DCDAE94A-BA76-1646-A47C-629CC4105D24}" dt="2021-01-22T11:07:34.515" v="69" actId="478"/>
          <ac:picMkLst>
            <pc:docMk/>
            <pc:sldMk cId="3661347376" sldId="256"/>
            <ac:picMk id="74" creationId="{00000000-0000-0000-0000-000000000000}"/>
          </ac:picMkLst>
        </pc:picChg>
        <pc:picChg chg="del">
          <ac:chgData name="이수진" userId="9c3f802d-610a-4a47-9525-66ca2df57298" providerId="ADAL" clId="{DCDAE94A-BA76-1646-A47C-629CC4105D24}" dt="2021-01-22T11:07:34.515" v="69" actId="478"/>
          <ac:picMkLst>
            <pc:docMk/>
            <pc:sldMk cId="3661347376" sldId="256"/>
            <ac:picMk id="75" creationId="{00000000-0000-0000-0000-000000000000}"/>
          </ac:picMkLst>
        </pc:picChg>
        <pc:picChg chg="del">
          <ac:chgData name="이수진" userId="9c3f802d-610a-4a47-9525-66ca2df57298" providerId="ADAL" clId="{DCDAE94A-BA76-1646-A47C-629CC4105D24}" dt="2021-01-22T11:07:34.515" v="69" actId="478"/>
          <ac:picMkLst>
            <pc:docMk/>
            <pc:sldMk cId="3661347376" sldId="256"/>
            <ac:picMk id="76" creationId="{00000000-0000-0000-0000-000000000000}"/>
          </ac:picMkLst>
        </pc:picChg>
        <pc:cxnChg chg="mod">
          <ac:chgData name="이수진" userId="9c3f802d-610a-4a47-9525-66ca2df57298" providerId="ADAL" clId="{DCDAE94A-BA76-1646-A47C-629CC4105D24}" dt="2021-01-22T11:01:59.898" v="21" actId="14100"/>
          <ac:cxnSpMkLst>
            <pc:docMk/>
            <pc:sldMk cId="3661347376" sldId="256"/>
            <ac:cxnSpMk id="51" creationId="{00000000-0000-0000-0000-000000000000}"/>
          </ac:cxnSpMkLst>
        </pc:cxnChg>
        <pc:cxnChg chg="mod">
          <ac:chgData name="이수진" userId="9c3f802d-610a-4a47-9525-66ca2df57298" providerId="ADAL" clId="{DCDAE94A-BA76-1646-A47C-629CC4105D24}" dt="2021-01-22T11:05:39.287" v="53" actId="14100"/>
          <ac:cxnSpMkLst>
            <pc:docMk/>
            <pc:sldMk cId="3661347376" sldId="256"/>
            <ac:cxnSpMk id="58" creationId="{00000000-0000-0000-0000-000000000000}"/>
          </ac:cxnSpMkLst>
        </pc:cxn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image" Target="../media/image12.emf"/><Relationship Id="rId5" Type="http://schemas.openxmlformats.org/officeDocument/2006/relationships/image" Target="../media/image16.emf"/><Relationship Id="rId4" Type="http://schemas.openxmlformats.org/officeDocument/2006/relationships/image" Target="../media/image1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a:t>마스터 제목 스타일 편집</a:t>
            </a:r>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마스터 부제목 스타일 편집</a:t>
            </a:r>
          </a:p>
        </p:txBody>
      </p:sp>
      <p:sp>
        <p:nvSpPr>
          <p:cNvPr id="4" name="날짜 개체 틀 3"/>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307637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3277021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3881132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2353827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1734076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1554050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96466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2668184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854960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1835699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6A1A9329-87E5-4A48-817C-9C5196DBD0FC}" type="datetimeFigureOut">
              <a:rPr lang="ko-KR" altLang="en-US" smtClean="0"/>
              <a:t>2021-02-21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4191818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A9329-87E5-4A48-817C-9C5196DBD0FC}" type="datetimeFigureOut">
              <a:rPr lang="ko-KR" altLang="en-US" smtClean="0"/>
              <a:t>2021-02-21</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A63855-7F7F-4D20-A04C-610576AFC014}" type="slidenum">
              <a:rPr lang="ko-KR" altLang="en-US" smtClean="0"/>
              <a:t>‹#›</a:t>
            </a:fld>
            <a:endParaRPr lang="ko-KR" altLang="en-US"/>
          </a:p>
        </p:txBody>
      </p:sp>
    </p:spTree>
    <p:extLst>
      <p:ext uri="{BB962C8B-B14F-4D97-AF65-F5344CB8AC3E}">
        <p14:creationId xmlns:p14="http://schemas.microsoft.com/office/powerpoint/2010/main" val="1249914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8" Type="http://schemas.microsoft.com/office/2007/relationships/hdphoto" Target="../media/hdphoto2.wdp"/><Relationship Id="rId13" Type="http://schemas.openxmlformats.org/officeDocument/2006/relationships/oleObject" Target="../embeddings/oleObject3.bin"/><Relationship Id="rId18" Type="http://schemas.microsoft.com/office/2007/relationships/hdphoto" Target="../media/hdphoto6.wdp"/><Relationship Id="rId3" Type="http://schemas.openxmlformats.org/officeDocument/2006/relationships/oleObject" Target="../embeddings/oleObject2.bin"/><Relationship Id="rId21" Type="http://schemas.openxmlformats.org/officeDocument/2006/relationships/image" Target="../media/image11.png"/><Relationship Id="rId7" Type="http://schemas.openxmlformats.org/officeDocument/2006/relationships/image" Target="../media/image5.png"/><Relationship Id="rId12" Type="http://schemas.microsoft.com/office/2007/relationships/hdphoto" Target="../media/hdphoto4.wdp"/><Relationship Id="rId17" Type="http://schemas.openxmlformats.org/officeDocument/2006/relationships/image" Target="../media/image9.png"/><Relationship Id="rId2" Type="http://schemas.openxmlformats.org/officeDocument/2006/relationships/slideLayout" Target="../slideLayouts/slideLayout1.xml"/><Relationship Id="rId16" Type="http://schemas.microsoft.com/office/2007/relationships/hdphoto" Target="../media/hdphoto5.wdp"/><Relationship Id="rId20" Type="http://schemas.microsoft.com/office/2007/relationships/hdphoto" Target="../media/hdphoto7.wdp"/><Relationship Id="rId1" Type="http://schemas.openxmlformats.org/officeDocument/2006/relationships/vmlDrawing" Target="../drawings/vmlDrawing2.vml"/><Relationship Id="rId6" Type="http://schemas.microsoft.com/office/2007/relationships/hdphoto" Target="../media/hdphoto1.wdp"/><Relationship Id="rId11" Type="http://schemas.openxmlformats.org/officeDocument/2006/relationships/image" Target="../media/image7.png"/><Relationship Id="rId5" Type="http://schemas.openxmlformats.org/officeDocument/2006/relationships/image" Target="../media/image4.png"/><Relationship Id="rId15" Type="http://schemas.openxmlformats.org/officeDocument/2006/relationships/image" Target="../media/image8.png"/><Relationship Id="rId10" Type="http://schemas.microsoft.com/office/2007/relationships/hdphoto" Target="../media/hdphoto3.wdp"/><Relationship Id="rId19" Type="http://schemas.openxmlformats.org/officeDocument/2006/relationships/image" Target="../media/image10.png"/><Relationship Id="rId4" Type="http://schemas.openxmlformats.org/officeDocument/2006/relationships/image" Target="../media/image2.emf"/><Relationship Id="rId9" Type="http://schemas.openxmlformats.org/officeDocument/2006/relationships/image" Target="../media/image6.png"/><Relationship Id="rId14" Type="http://schemas.openxmlformats.org/officeDocument/2006/relationships/image" Target="../media/image3.emf"/><Relationship Id="rId22" Type="http://schemas.microsoft.com/office/2007/relationships/hdphoto" Target="../media/hdphoto8.wdp"/></Relationships>
</file>

<file path=ppt/slides/_rels/slide3.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16.e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e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15.emf"/><Relationship Id="rId4" Type="http://schemas.openxmlformats.org/officeDocument/2006/relationships/image" Target="../media/image12.emf"/><Relationship Id="rId9"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 xmlns:a16="http://schemas.microsoft.com/office/drawing/2014/main" id="{C03B165E-3EF6-46DE-BB0B-611D256293FF}"/>
              </a:ext>
            </a:extLst>
          </p:cNvPr>
          <p:cNvSpPr/>
          <p:nvPr/>
        </p:nvSpPr>
        <p:spPr>
          <a:xfrm>
            <a:off x="395536" y="5013176"/>
            <a:ext cx="8390964" cy="1089016"/>
          </a:xfrm>
          <a:prstGeom prst="rect">
            <a:avLst/>
          </a:prstGeom>
        </p:spPr>
        <p:txBody>
          <a:bodyPr wrap="square">
            <a:spAutoFit/>
          </a:bodyPr>
          <a:lstStyle/>
          <a:p>
            <a:pPr algn="just">
              <a:lnSpc>
                <a:spcPct val="150000"/>
              </a:lnSpc>
            </a:pPr>
            <a:r>
              <a:rPr lang="en-US" altLang="ko-KR" sz="1500" b="1" dirty="0">
                <a:latin typeface="Times New Roman" panose="02020603050405020304" pitchFamily="18" charset="0"/>
                <a:cs typeface="Times New Roman" panose="02020603050405020304" pitchFamily="18" charset="0"/>
              </a:rPr>
              <a:t>Supplement Fig. 1. </a:t>
            </a:r>
            <a:r>
              <a:rPr lang="en-US" altLang="ko-KR" sz="1500" dirty="0">
                <a:latin typeface="Times New Roman" panose="02020603050405020304" pitchFamily="18" charset="0"/>
                <a:cs typeface="Times New Roman" panose="02020603050405020304" pitchFamily="18" charset="0"/>
              </a:rPr>
              <a:t>Free radical scavenging activity of GEGR. DPPH radical scavenging activity was measured in a reaction mixture containing 0.1 mM DPPH and different concentrations of GEGR (1 - 2,000 </a:t>
            </a:r>
            <a:r>
              <a:rPr lang="en-US" altLang="ko-KR" sz="1500" dirty="0" err="1">
                <a:latin typeface="Times New Roman" panose="02020603050405020304" pitchFamily="18" charset="0"/>
                <a:cs typeface="Times New Roman" panose="02020603050405020304" pitchFamily="18" charset="0"/>
              </a:rPr>
              <a:t>μg</a:t>
            </a:r>
            <a:r>
              <a:rPr lang="en-US" altLang="ko-KR" sz="1500" dirty="0">
                <a:latin typeface="Times New Roman" panose="02020603050405020304" pitchFamily="18" charset="0"/>
                <a:cs typeface="Times New Roman" panose="02020603050405020304" pitchFamily="18" charset="0"/>
              </a:rPr>
              <a:t>/mL).</a:t>
            </a:r>
            <a:r>
              <a:rPr lang="en-US" altLang="ko-KR" sz="1500" b="1" dirty="0">
                <a:latin typeface="Times New Roman" panose="02020603050405020304" pitchFamily="18" charset="0"/>
                <a:cs typeface="Times New Roman" panose="02020603050405020304" pitchFamily="18" charset="0"/>
              </a:rPr>
              <a:t> </a:t>
            </a:r>
            <a:r>
              <a:rPr lang="en-US" altLang="ko-KR" sz="1500" dirty="0">
                <a:latin typeface="Times New Roman" panose="02020603050405020304" pitchFamily="18" charset="0"/>
                <a:cs typeface="Times New Roman" panose="02020603050405020304" pitchFamily="18" charset="0"/>
              </a:rPr>
              <a:t>Inhibitory activity was measured in duplicates. The data represents the means ± SD.</a:t>
            </a:r>
            <a:endParaRPr lang="ko-KR" altLang="en-US" sz="1500" dirty="0">
              <a:latin typeface="Times New Roman" panose="02020603050405020304" pitchFamily="18" charset="0"/>
              <a:cs typeface="Times New Roman" panose="02020603050405020304" pitchFamily="18" charset="0"/>
            </a:endParaRPr>
          </a:p>
        </p:txBody>
      </p:sp>
      <p:graphicFrame>
        <p:nvGraphicFramePr>
          <p:cNvPr id="5" name="개체 4">
            <a:extLst>
              <a:ext uri="{FF2B5EF4-FFF2-40B4-BE49-F238E27FC236}">
                <a16:creationId xmlns="" xmlns:a16="http://schemas.microsoft.com/office/drawing/2014/main" id="{C62230E9-0672-44A3-B61A-A95BA89C7E5D}"/>
              </a:ext>
            </a:extLst>
          </p:cNvPr>
          <p:cNvGraphicFramePr>
            <a:graphicFrameLocks noChangeAspect="1"/>
          </p:cNvGraphicFramePr>
          <p:nvPr>
            <p:extLst>
              <p:ext uri="{D42A27DB-BD31-4B8C-83A1-F6EECF244321}">
                <p14:modId xmlns:p14="http://schemas.microsoft.com/office/powerpoint/2010/main" val="3698530118"/>
              </p:ext>
            </p:extLst>
          </p:nvPr>
        </p:nvGraphicFramePr>
        <p:xfrm>
          <a:off x="1907704" y="845108"/>
          <a:ext cx="5184576" cy="3737304"/>
        </p:xfrm>
        <a:graphic>
          <a:graphicData uri="http://schemas.openxmlformats.org/presentationml/2006/ole">
            <mc:AlternateContent xmlns:mc="http://schemas.openxmlformats.org/markup-compatibility/2006">
              <mc:Choice xmlns:v="urn:schemas-microsoft-com:vml" Requires="v">
                <p:oleObj spid="_x0000_s1038" name="SPW 12.0 Graph" r:id="rId3" imgW="5451454" imgH="4087469" progId="SigmaPlotGraphicObject.11">
                  <p:embed/>
                </p:oleObj>
              </mc:Choice>
              <mc:Fallback>
                <p:oleObj name="SPW 12.0 Graph" r:id="rId3" imgW="5451454" imgH="4087469" progId="SigmaPlotGraphicObject.11">
                  <p:embed/>
                  <p:pic>
                    <p:nvPicPr>
                      <p:cNvPr id="5" name="개체 4">
                        <a:extLst>
                          <a:ext uri="{FF2B5EF4-FFF2-40B4-BE49-F238E27FC236}">
                            <a16:creationId xmlns="" xmlns:a16="http://schemas.microsoft.com/office/drawing/2014/main" id="{C62230E9-0672-44A3-B61A-A95BA89C7E5D}"/>
                          </a:ext>
                        </a:extLst>
                      </p:cNvPr>
                      <p:cNvPicPr/>
                      <p:nvPr/>
                    </p:nvPicPr>
                    <p:blipFill>
                      <a:blip r:embed="rId4"/>
                      <a:stretch>
                        <a:fillRect/>
                      </a:stretch>
                    </p:blipFill>
                    <p:spPr>
                      <a:xfrm>
                        <a:off x="1907704" y="845108"/>
                        <a:ext cx="5184576" cy="3737304"/>
                      </a:xfrm>
                      <a:prstGeom prst="rect">
                        <a:avLst/>
                      </a:prstGeom>
                    </p:spPr>
                  </p:pic>
                </p:oleObj>
              </mc:Fallback>
            </mc:AlternateContent>
          </a:graphicData>
        </a:graphic>
      </p:graphicFrame>
      <p:sp>
        <p:nvSpPr>
          <p:cNvPr id="6" name="TextBox 39">
            <a:extLst>
              <a:ext uri="{FF2B5EF4-FFF2-40B4-BE49-F238E27FC236}">
                <a16:creationId xmlns="" xmlns:a16="http://schemas.microsoft.com/office/drawing/2014/main" id="{55966D28-8609-491A-B376-3FE81B19EF3A}"/>
              </a:ext>
            </a:extLst>
          </p:cNvPr>
          <p:cNvSpPr txBox="1">
            <a:spLocks noChangeArrowheads="1"/>
          </p:cNvSpPr>
          <p:nvPr/>
        </p:nvSpPr>
        <p:spPr bwMode="auto">
          <a:xfrm>
            <a:off x="2843808" y="1340768"/>
            <a:ext cx="1656184" cy="307777"/>
          </a:xfrm>
          <a:prstGeom prst="rect">
            <a:avLst/>
          </a:prstGeom>
          <a:noFill/>
          <a:ln w="9525">
            <a:noFill/>
            <a:miter lim="800000"/>
            <a:headEnd/>
            <a:tailEnd/>
          </a:ln>
        </p:spPr>
        <p:txBody>
          <a:bodyPr wrap="square">
            <a:spAutoFit/>
          </a:bodyPr>
          <a:lstStyle/>
          <a:p>
            <a:pPr latinLnBrk="0"/>
            <a:r>
              <a:rPr kumimoji="0" lang="en-US" altLang="ko-KR" sz="1400" b="1" dirty="0">
                <a:latin typeface="Times New Roman" pitchFamily="18" charset="0"/>
                <a:ea typeface="맑은 고딕" pitchFamily="50" charset="-127"/>
                <a:cs typeface="Times New Roman" pitchFamily="18" charset="0"/>
              </a:rPr>
              <a:t>IC</a:t>
            </a:r>
            <a:r>
              <a:rPr kumimoji="0" lang="en-US" altLang="ko-KR" sz="1400" b="1" baseline="-25000" dirty="0">
                <a:latin typeface="Times New Roman" pitchFamily="18" charset="0"/>
                <a:ea typeface="맑은 고딕" pitchFamily="50" charset="-127"/>
                <a:cs typeface="Times New Roman" pitchFamily="18" charset="0"/>
              </a:rPr>
              <a:t>50</a:t>
            </a:r>
            <a:r>
              <a:rPr kumimoji="0" lang="en-US" altLang="ko-KR" sz="1400" b="1" dirty="0">
                <a:latin typeface="Times New Roman" pitchFamily="18" charset="0"/>
                <a:ea typeface="맑은 고딕" pitchFamily="50" charset="-127"/>
                <a:cs typeface="Times New Roman" pitchFamily="18" charset="0"/>
              </a:rPr>
              <a:t>=7.922 </a:t>
            </a:r>
            <a:r>
              <a:rPr kumimoji="0" lang="ko-KR" altLang="en-US" sz="1400" b="1" dirty="0">
                <a:latin typeface="Times New Roman" panose="02020603050405020304" pitchFamily="18" charset="0"/>
                <a:ea typeface="맑은 고딕" pitchFamily="50" charset="-127"/>
                <a:cs typeface="Times New Roman" pitchFamily="18" charset="0"/>
                <a:sym typeface="Symbol" panose="05050102010706020507" pitchFamily="18" charset="2"/>
              </a:rPr>
              <a:t></a:t>
            </a:r>
            <a:r>
              <a:rPr kumimoji="0" lang="en-US" altLang="ko-KR" sz="1400" b="1" dirty="0">
                <a:latin typeface="Times New Roman" panose="02020603050405020304" pitchFamily="18" charset="0"/>
                <a:ea typeface="맑은 고딕" pitchFamily="50" charset="-127"/>
                <a:cs typeface="Times New Roman" pitchFamily="18" charset="0"/>
                <a:sym typeface="Symbol" panose="05050102010706020507" pitchFamily="18" charset="2"/>
              </a:rPr>
              <a:t>g</a:t>
            </a:r>
            <a:r>
              <a:rPr kumimoji="0" lang="en-US" altLang="ko-KR" sz="1400" b="1" dirty="0">
                <a:latin typeface="Times New Roman" pitchFamily="18" charset="0"/>
                <a:ea typeface="맑은 고딕" pitchFamily="50" charset="-127"/>
                <a:cs typeface="Times New Roman" pitchFamily="18" charset="0"/>
              </a:rPr>
              <a:t>/mL</a:t>
            </a:r>
            <a:endParaRPr kumimoji="0" lang="ko-KR" altLang="en-US" sz="1400" b="1" dirty="0">
              <a:latin typeface="Times New Roman" pitchFamily="18" charset="0"/>
              <a:ea typeface="맑은 고딕" pitchFamily="50" charset="-127"/>
              <a:cs typeface="Times New Roman" pitchFamily="18" charset="0"/>
            </a:endParaRPr>
          </a:p>
        </p:txBody>
      </p:sp>
      <p:sp>
        <p:nvSpPr>
          <p:cNvPr id="7" name="직사각형 40">
            <a:extLst>
              <a:ext uri="{FF2B5EF4-FFF2-40B4-BE49-F238E27FC236}">
                <a16:creationId xmlns="" xmlns:a16="http://schemas.microsoft.com/office/drawing/2014/main" id="{EF174BB0-F843-468A-A61E-BD1EE03174E1}"/>
              </a:ext>
            </a:extLst>
          </p:cNvPr>
          <p:cNvSpPr>
            <a:spLocks noChangeArrowheads="1"/>
          </p:cNvSpPr>
          <p:nvPr/>
        </p:nvSpPr>
        <p:spPr bwMode="auto">
          <a:xfrm>
            <a:off x="6787899" y="4221088"/>
            <a:ext cx="636713" cy="246221"/>
          </a:xfrm>
          <a:prstGeom prst="rect">
            <a:avLst/>
          </a:prstGeom>
          <a:noFill/>
          <a:ln w="9525">
            <a:noFill/>
            <a:miter lim="800000"/>
            <a:headEnd/>
            <a:tailEnd/>
          </a:ln>
        </p:spPr>
        <p:txBody>
          <a:bodyPr wrap="none">
            <a:spAutoFit/>
          </a:bodyPr>
          <a:lstStyle/>
          <a:p>
            <a:pPr latinLnBrk="0"/>
            <a:r>
              <a:rPr kumimoji="0" lang="en-US" altLang="ko-KR" sz="1000" b="1" dirty="0">
                <a:latin typeface="Times New Roman" pitchFamily="18" charset="0"/>
                <a:ea typeface="맑은 고딕" pitchFamily="50" charset="-127"/>
                <a:cs typeface="Times New Roman" pitchFamily="18" charset="0"/>
              </a:rPr>
              <a:t>(</a:t>
            </a:r>
            <a:r>
              <a:rPr kumimoji="0" lang="en-US" altLang="ko-KR" sz="1000" b="1" dirty="0">
                <a:latin typeface="Times New Roman" pitchFamily="18" charset="0"/>
                <a:ea typeface="맑은 고딕" pitchFamily="50" charset="-127"/>
                <a:cs typeface="Times New Roman" pitchFamily="18" charset="0"/>
                <a:sym typeface="Symbol" panose="05050102010706020507" pitchFamily="18" charset="2"/>
              </a:rPr>
              <a:t>g</a:t>
            </a:r>
            <a:r>
              <a:rPr kumimoji="0" lang="en-US" altLang="ko-KR" sz="1000" b="1" dirty="0">
                <a:latin typeface="Times New Roman" pitchFamily="18" charset="0"/>
                <a:ea typeface="맑은 고딕" pitchFamily="50" charset="-127"/>
                <a:cs typeface="Times New Roman" pitchFamily="18" charset="0"/>
              </a:rPr>
              <a:t>/mL)</a:t>
            </a:r>
            <a:endParaRPr kumimoji="0" lang="ko-KR" altLang="en-US" sz="1000" b="1" dirty="0">
              <a:latin typeface="Times New Roman" pitchFamily="18" charset="0"/>
              <a:ea typeface="맑은 고딕" pitchFamily="50" charset="-127"/>
              <a:cs typeface="Times New Roman" pitchFamily="18" charset="0"/>
            </a:endParaRPr>
          </a:p>
        </p:txBody>
      </p:sp>
    </p:spTree>
    <p:extLst>
      <p:ext uri="{BB962C8B-B14F-4D97-AF65-F5344CB8AC3E}">
        <p14:creationId xmlns:p14="http://schemas.microsoft.com/office/powerpoint/2010/main" val="1049810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개체 34">
            <a:extLst>
              <a:ext uri="{FF2B5EF4-FFF2-40B4-BE49-F238E27FC236}">
                <a16:creationId xmlns="" xmlns:a16="http://schemas.microsoft.com/office/drawing/2014/main" id="{4DB1BF97-1F5A-194E-8DB7-5F9B3F21CDB9}"/>
              </a:ext>
            </a:extLst>
          </p:cNvPr>
          <p:cNvGraphicFramePr>
            <a:graphicFrameLocks noChangeAspect="1"/>
          </p:cNvGraphicFramePr>
          <p:nvPr>
            <p:extLst>
              <p:ext uri="{D42A27DB-BD31-4B8C-83A1-F6EECF244321}">
                <p14:modId xmlns:p14="http://schemas.microsoft.com/office/powerpoint/2010/main" val="619909895"/>
              </p:ext>
            </p:extLst>
          </p:nvPr>
        </p:nvGraphicFramePr>
        <p:xfrm>
          <a:off x="5516229" y="1667164"/>
          <a:ext cx="3030818" cy="2260708"/>
        </p:xfrm>
        <a:graphic>
          <a:graphicData uri="http://schemas.openxmlformats.org/presentationml/2006/ole">
            <mc:AlternateContent xmlns:mc="http://schemas.openxmlformats.org/markup-compatibility/2006">
              <mc:Choice xmlns:v="urn:schemas-microsoft-com:vml" Requires="v">
                <p:oleObj spid="_x0000_s3095" name="SPW 12.0 Graph" r:id="rId3" imgW="5315104" imgH="3962426" progId="SigmaPlotGraphicObject.11">
                  <p:embed/>
                </p:oleObj>
              </mc:Choice>
              <mc:Fallback>
                <p:oleObj name="SPW 12.0 Graph" r:id="rId3" imgW="5315104" imgH="3962426" progId="SigmaPlotGraphicObject.11">
                  <p:embed/>
                  <p:pic>
                    <p:nvPicPr>
                      <p:cNvPr id="5" name="개체 4">
                        <a:extLst>
                          <a:ext uri="{FF2B5EF4-FFF2-40B4-BE49-F238E27FC236}">
                            <a16:creationId xmlns="" xmlns:a16="http://schemas.microsoft.com/office/drawing/2014/main" id="{4DB1BF97-1F5A-194E-8DB7-5F9B3F21CDB9}"/>
                          </a:ext>
                        </a:extLst>
                      </p:cNvPr>
                      <p:cNvPicPr/>
                      <p:nvPr/>
                    </p:nvPicPr>
                    <p:blipFill>
                      <a:blip r:embed="rId4"/>
                      <a:stretch>
                        <a:fillRect/>
                      </a:stretch>
                    </p:blipFill>
                    <p:spPr>
                      <a:xfrm>
                        <a:off x="5516229" y="1667164"/>
                        <a:ext cx="3030818" cy="2260708"/>
                      </a:xfrm>
                      <a:prstGeom prst="rect">
                        <a:avLst/>
                      </a:prstGeom>
                    </p:spPr>
                  </p:pic>
                </p:oleObj>
              </mc:Fallback>
            </mc:AlternateContent>
          </a:graphicData>
        </a:graphic>
      </p:graphicFrame>
      <p:pic>
        <p:nvPicPr>
          <p:cNvPr id="5" name="그림 4"/>
          <p:cNvPicPr>
            <a:picLocks noChangeAspect="1"/>
          </p:cNvPicPr>
          <p:nvPr/>
        </p:nvPicPr>
        <p:blipFill>
          <a:blip r:embed="rId5" cstate="print">
            <a:extLst>
              <a:ext uri="{BEBA8EAE-BF5A-486C-A8C5-ECC9F3942E4B}">
                <a14:imgProps xmlns:a14="http://schemas.microsoft.com/office/drawing/2010/main">
                  <a14:imgLayer r:embed="rId6">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7670214" y="1037213"/>
            <a:ext cx="866673" cy="650005"/>
          </a:xfrm>
          <a:prstGeom prst="rect">
            <a:avLst/>
          </a:prstGeom>
        </p:spPr>
      </p:pic>
      <p:pic>
        <p:nvPicPr>
          <p:cNvPr id="6" name="그림 5"/>
          <p:cNvPicPr>
            <a:picLocks noChangeAspect="1"/>
          </p:cNvPicPr>
          <p:nvPr/>
        </p:nvPicPr>
        <p:blipFill>
          <a:blip r:embed="rId7" cstate="print">
            <a:extLst>
              <a:ext uri="{BEBA8EAE-BF5A-486C-A8C5-ECC9F3942E4B}">
                <a14:imgProps xmlns:a14="http://schemas.microsoft.com/office/drawing/2010/main">
                  <a14:imgLayer r:embed="rId8">
                    <a14:imgEffect>
                      <a14:sharpenSoften amount="50000"/>
                    </a14:imgEffect>
                    <a14:imgEffect>
                      <a14:brightnessContrast bright="20000"/>
                    </a14:imgEffect>
                  </a14:imgLayer>
                </a14:imgProps>
              </a:ext>
              <a:ext uri="{28A0092B-C50C-407E-A947-70E740481C1C}">
                <a14:useLocalDpi xmlns:a14="http://schemas.microsoft.com/office/drawing/2010/main" val="0"/>
              </a:ext>
            </a:extLst>
          </a:blip>
          <a:stretch>
            <a:fillRect/>
          </a:stretch>
        </p:blipFill>
        <p:spPr>
          <a:xfrm>
            <a:off x="5018373" y="1037213"/>
            <a:ext cx="866674" cy="650005"/>
          </a:xfrm>
          <a:prstGeom prst="rect">
            <a:avLst/>
          </a:prstGeom>
        </p:spPr>
      </p:pic>
      <p:pic>
        <p:nvPicPr>
          <p:cNvPr id="7" name="그림 6"/>
          <p:cNvPicPr>
            <a:picLocks noChangeAspect="1"/>
          </p:cNvPicPr>
          <p:nvPr/>
        </p:nvPicPr>
        <p:blipFill>
          <a:blip r:embed="rId9" cstate="print">
            <a:extLst>
              <a:ext uri="{BEBA8EAE-BF5A-486C-A8C5-ECC9F3942E4B}">
                <a14:imgProps xmlns:a14="http://schemas.microsoft.com/office/drawing/2010/main">
                  <a14:imgLayer r:embed="rId10">
                    <a14:imgEffect>
                      <a14:sharpenSoften amount="50000"/>
                    </a14:imgEffect>
                    <a14:imgEffect>
                      <a14:brightnessContrast bright="20000"/>
                    </a14:imgEffect>
                  </a14:imgLayer>
                </a14:imgProps>
              </a:ext>
              <a:ext uri="{28A0092B-C50C-407E-A947-70E740481C1C}">
                <a14:useLocalDpi xmlns:a14="http://schemas.microsoft.com/office/drawing/2010/main" val="0"/>
              </a:ext>
            </a:extLst>
          </a:blip>
          <a:stretch>
            <a:fillRect/>
          </a:stretch>
        </p:blipFill>
        <p:spPr>
          <a:xfrm>
            <a:off x="6781944" y="1037213"/>
            <a:ext cx="866673" cy="650005"/>
          </a:xfrm>
          <a:prstGeom prst="rect">
            <a:avLst/>
          </a:prstGeom>
        </p:spPr>
      </p:pic>
      <p:pic>
        <p:nvPicPr>
          <p:cNvPr id="8" name="그림 7"/>
          <p:cNvPicPr>
            <a:picLocks noChangeAspect="1"/>
          </p:cNvPicPr>
          <p:nvPr/>
        </p:nvPicPr>
        <p:blipFill>
          <a:blip r:embed="rId11" cstate="print">
            <a:extLst>
              <a:ext uri="{BEBA8EAE-BF5A-486C-A8C5-ECC9F3942E4B}">
                <a14:imgProps xmlns:a14="http://schemas.microsoft.com/office/drawing/2010/main">
                  <a14:imgLayer r:embed="rId12">
                    <a14:imgEffect>
                      <a14:sharpenSoften amount="50000"/>
                    </a14:imgEffect>
                    <a14:imgEffect>
                      <a14:brightnessContrast bright="20000"/>
                    </a14:imgEffect>
                  </a14:imgLayer>
                </a14:imgProps>
              </a:ext>
              <a:ext uri="{28A0092B-C50C-407E-A947-70E740481C1C}">
                <a14:useLocalDpi xmlns:a14="http://schemas.microsoft.com/office/drawing/2010/main" val="0"/>
              </a:ext>
            </a:extLst>
          </a:blip>
          <a:stretch>
            <a:fillRect/>
          </a:stretch>
        </p:blipFill>
        <p:spPr>
          <a:xfrm>
            <a:off x="5900212" y="1037293"/>
            <a:ext cx="866567" cy="649925"/>
          </a:xfrm>
          <a:prstGeom prst="rect">
            <a:avLst/>
          </a:prstGeom>
        </p:spPr>
      </p:pic>
      <p:graphicFrame>
        <p:nvGraphicFramePr>
          <p:cNvPr id="3" name="개체 2">
            <a:extLst>
              <a:ext uri="{FF2B5EF4-FFF2-40B4-BE49-F238E27FC236}">
                <a16:creationId xmlns="" xmlns:a16="http://schemas.microsoft.com/office/drawing/2014/main" id="{4DB1BF97-1F5A-194E-8DB7-5F9B3F21CDB9}"/>
              </a:ext>
            </a:extLst>
          </p:cNvPr>
          <p:cNvGraphicFramePr>
            <a:graphicFrameLocks noChangeAspect="1"/>
          </p:cNvGraphicFramePr>
          <p:nvPr>
            <p:extLst>
              <p:ext uri="{D42A27DB-BD31-4B8C-83A1-F6EECF244321}">
                <p14:modId xmlns:p14="http://schemas.microsoft.com/office/powerpoint/2010/main" val="1445463898"/>
              </p:ext>
            </p:extLst>
          </p:nvPr>
        </p:nvGraphicFramePr>
        <p:xfrm>
          <a:off x="1220203" y="1569429"/>
          <a:ext cx="3088226" cy="2300686"/>
        </p:xfrm>
        <a:graphic>
          <a:graphicData uri="http://schemas.openxmlformats.org/presentationml/2006/ole">
            <mc:AlternateContent xmlns:mc="http://schemas.openxmlformats.org/markup-compatibility/2006">
              <mc:Choice xmlns:v="urn:schemas-microsoft-com:vml" Requires="v">
                <p:oleObj spid="_x0000_s3096" name="SPW 12.0 Graph" r:id="rId13" imgW="5303496" imgH="3951893" progId="SigmaPlotGraphicObject.11">
                  <p:embed/>
                </p:oleObj>
              </mc:Choice>
              <mc:Fallback>
                <p:oleObj name="SPW 12.0 Graph" r:id="rId13" imgW="5303496" imgH="3951893" progId="SigmaPlotGraphicObject.11">
                  <p:embed/>
                  <p:pic>
                    <p:nvPicPr>
                      <p:cNvPr id="3" name="개체 2">
                        <a:extLst>
                          <a:ext uri="{FF2B5EF4-FFF2-40B4-BE49-F238E27FC236}">
                            <a16:creationId xmlns="" xmlns:a16="http://schemas.microsoft.com/office/drawing/2014/main" id="{4DB1BF97-1F5A-194E-8DB7-5F9B3F21CDB9}"/>
                          </a:ext>
                        </a:extLst>
                      </p:cNvPr>
                      <p:cNvPicPr/>
                      <p:nvPr/>
                    </p:nvPicPr>
                    <p:blipFill>
                      <a:blip r:embed="rId14"/>
                      <a:stretch>
                        <a:fillRect/>
                      </a:stretch>
                    </p:blipFill>
                    <p:spPr>
                      <a:xfrm>
                        <a:off x="1220203" y="1569429"/>
                        <a:ext cx="3088226" cy="2300686"/>
                      </a:xfrm>
                      <a:prstGeom prst="rect">
                        <a:avLst/>
                      </a:prstGeom>
                    </p:spPr>
                  </p:pic>
                </p:oleObj>
              </mc:Fallback>
            </mc:AlternateContent>
          </a:graphicData>
        </a:graphic>
      </p:graphicFrame>
      <p:pic>
        <p:nvPicPr>
          <p:cNvPr id="11" name="그림 10">
            <a:extLst>
              <a:ext uri="{FF2B5EF4-FFF2-40B4-BE49-F238E27FC236}">
                <a16:creationId xmlns="" xmlns:a16="http://schemas.microsoft.com/office/drawing/2014/main" id="{EB7AB639-799A-1245-8FFF-0EBE8A929B28}"/>
              </a:ext>
            </a:extLst>
          </p:cNvPr>
          <p:cNvPicPr>
            <a:picLocks noChangeAspect="1"/>
          </p:cNvPicPr>
          <p:nvPr/>
        </p:nvPicPr>
        <p:blipFill>
          <a:blip r:embed="rId15" cstate="print">
            <a:extLst>
              <a:ext uri="{BEBA8EAE-BF5A-486C-A8C5-ECC9F3942E4B}">
                <a14:imgProps xmlns:a14="http://schemas.microsoft.com/office/drawing/2010/main">
                  <a14:imgLayer r:embed="rId16">
                    <a14:imgEffect>
                      <a14:sharpenSoften amount="50000"/>
                    </a14:imgEffect>
                    <a14:imgEffect>
                      <a14:brightnessContrast bright="20000"/>
                    </a14:imgEffect>
                  </a14:imgLayer>
                </a14:imgProps>
              </a:ext>
              <a:ext uri="{28A0092B-C50C-407E-A947-70E740481C1C}">
                <a14:useLocalDpi xmlns:a14="http://schemas.microsoft.com/office/drawing/2010/main" val="0"/>
              </a:ext>
            </a:extLst>
          </a:blip>
          <a:stretch>
            <a:fillRect/>
          </a:stretch>
        </p:blipFill>
        <p:spPr>
          <a:xfrm>
            <a:off x="3540254" y="1051364"/>
            <a:ext cx="823074" cy="617306"/>
          </a:xfrm>
          <a:prstGeom prst="rect">
            <a:avLst/>
          </a:prstGeom>
        </p:spPr>
      </p:pic>
      <p:pic>
        <p:nvPicPr>
          <p:cNvPr id="13" name="그림 12">
            <a:extLst>
              <a:ext uri="{FF2B5EF4-FFF2-40B4-BE49-F238E27FC236}">
                <a16:creationId xmlns="" xmlns:a16="http://schemas.microsoft.com/office/drawing/2014/main" id="{6B6DE0CF-1B4C-4446-9D05-A0D6E8F2518E}"/>
              </a:ext>
            </a:extLst>
          </p:cNvPr>
          <p:cNvPicPr>
            <a:picLocks noChangeAspect="1"/>
          </p:cNvPicPr>
          <p:nvPr/>
        </p:nvPicPr>
        <p:blipFill>
          <a:blip r:embed="rId17" cstate="print">
            <a:extLst>
              <a:ext uri="{BEBA8EAE-BF5A-486C-A8C5-ECC9F3942E4B}">
                <a14:imgProps xmlns:a14="http://schemas.microsoft.com/office/drawing/2010/main">
                  <a14:imgLayer r:embed="rId18">
                    <a14:imgEffect>
                      <a14:sharpenSoften amount="50000"/>
                    </a14:imgEffect>
                    <a14:imgEffect>
                      <a14:brightnessContrast bright="20000"/>
                    </a14:imgEffect>
                  </a14:imgLayer>
                </a14:imgProps>
              </a:ext>
              <a:ext uri="{28A0092B-C50C-407E-A947-70E740481C1C}">
                <a14:useLocalDpi xmlns:a14="http://schemas.microsoft.com/office/drawing/2010/main" val="0"/>
              </a:ext>
            </a:extLst>
          </a:blip>
          <a:stretch>
            <a:fillRect/>
          </a:stretch>
        </p:blipFill>
        <p:spPr>
          <a:xfrm>
            <a:off x="2696880" y="1051982"/>
            <a:ext cx="823074" cy="617306"/>
          </a:xfrm>
          <a:prstGeom prst="rect">
            <a:avLst/>
          </a:prstGeom>
        </p:spPr>
      </p:pic>
      <p:pic>
        <p:nvPicPr>
          <p:cNvPr id="14" name="그림 13">
            <a:extLst>
              <a:ext uri="{FF2B5EF4-FFF2-40B4-BE49-F238E27FC236}">
                <a16:creationId xmlns="" xmlns:a16="http://schemas.microsoft.com/office/drawing/2014/main" id="{44378E6F-1FBB-2043-92CD-2C3E969FBA7F}"/>
              </a:ext>
            </a:extLst>
          </p:cNvPr>
          <p:cNvPicPr>
            <a:picLocks noChangeAspect="1"/>
          </p:cNvPicPr>
          <p:nvPr/>
        </p:nvPicPr>
        <p:blipFill>
          <a:blip r:embed="rId19" cstate="print">
            <a:extLst>
              <a:ext uri="{BEBA8EAE-BF5A-486C-A8C5-ECC9F3942E4B}">
                <a14:imgProps xmlns:a14="http://schemas.microsoft.com/office/drawing/2010/main">
                  <a14:imgLayer r:embed="rId20">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843541" y="1056396"/>
            <a:ext cx="829342" cy="622007"/>
          </a:xfrm>
          <a:prstGeom prst="rect">
            <a:avLst/>
          </a:prstGeom>
        </p:spPr>
      </p:pic>
      <p:pic>
        <p:nvPicPr>
          <p:cNvPr id="12" name="그림 11">
            <a:extLst>
              <a:ext uri="{FF2B5EF4-FFF2-40B4-BE49-F238E27FC236}">
                <a16:creationId xmlns="" xmlns:a16="http://schemas.microsoft.com/office/drawing/2014/main" id="{5493B759-D299-6B42-A5CE-F377ACD40DB5}"/>
              </a:ext>
            </a:extLst>
          </p:cNvPr>
          <p:cNvPicPr>
            <a:picLocks noChangeAspect="1"/>
          </p:cNvPicPr>
          <p:nvPr/>
        </p:nvPicPr>
        <p:blipFill>
          <a:blip r:embed="rId21" cstate="print">
            <a:extLst>
              <a:ext uri="{BEBA8EAE-BF5A-486C-A8C5-ECC9F3942E4B}">
                <a14:imgProps xmlns:a14="http://schemas.microsoft.com/office/drawing/2010/main">
                  <a14:imgLayer r:embed="rId22">
                    <a14:imgEffect>
                      <a14:sharpenSoften amount="50000"/>
                    </a14:imgEffect>
                    <a14:imgEffect>
                      <a14:brightnessContrast bright="20000"/>
                    </a14:imgEffect>
                  </a14:imgLayer>
                </a14:imgProps>
              </a:ext>
              <a:ext uri="{28A0092B-C50C-407E-A947-70E740481C1C}">
                <a14:useLocalDpi xmlns:a14="http://schemas.microsoft.com/office/drawing/2010/main" val="0"/>
              </a:ext>
            </a:extLst>
          </a:blip>
          <a:stretch>
            <a:fillRect/>
          </a:stretch>
        </p:blipFill>
        <p:spPr>
          <a:xfrm>
            <a:off x="994273" y="1050824"/>
            <a:ext cx="829342" cy="622007"/>
          </a:xfrm>
          <a:prstGeom prst="rect">
            <a:avLst/>
          </a:prstGeom>
        </p:spPr>
      </p:pic>
      <p:sp>
        <p:nvSpPr>
          <p:cNvPr id="46" name="TextBox 24"/>
          <p:cNvSpPr txBox="1">
            <a:spLocks noChangeArrowheads="1"/>
          </p:cNvSpPr>
          <p:nvPr/>
        </p:nvSpPr>
        <p:spPr bwMode="auto">
          <a:xfrm rot="16200000">
            <a:off x="35118" y="2626971"/>
            <a:ext cx="2181225" cy="261610"/>
          </a:xfrm>
          <a:prstGeom prst="rect">
            <a:avLst/>
          </a:prstGeom>
          <a:noFill/>
          <a:ln w="9525">
            <a:noFill/>
            <a:miter lim="800000"/>
            <a:headEnd/>
            <a:tailEnd/>
          </a:ln>
        </p:spPr>
        <p:txBody>
          <a:bodyPr>
            <a:spAutoFit/>
          </a:bodyPr>
          <a:lstStyle/>
          <a:p>
            <a:pPr algn="ctr" latinLnBrk="0"/>
            <a:r>
              <a:rPr kumimoji="0" lang="en-US" altLang="ko-KR" sz="1100" b="1" dirty="0">
                <a:latin typeface="Times New Roman" pitchFamily="18" charset="0"/>
                <a:ea typeface="맑은 고딕" pitchFamily="50" charset="-127"/>
                <a:cs typeface="Times New Roman" pitchFamily="18" charset="0"/>
              </a:rPr>
              <a:t>Relative level of cell viability</a:t>
            </a:r>
            <a:endParaRPr kumimoji="0" lang="ko-KR" altLang="en-US" sz="1100" b="1" dirty="0">
              <a:latin typeface="Times New Roman" pitchFamily="18" charset="0"/>
              <a:ea typeface="맑은 고딕" pitchFamily="50" charset="-127"/>
              <a:cs typeface="Times New Roman" pitchFamily="18" charset="0"/>
            </a:endParaRPr>
          </a:p>
        </p:txBody>
      </p:sp>
      <p:sp>
        <p:nvSpPr>
          <p:cNvPr id="47" name="TextBox 35"/>
          <p:cNvSpPr txBox="1">
            <a:spLocks noChangeArrowheads="1"/>
          </p:cNvSpPr>
          <p:nvPr/>
        </p:nvSpPr>
        <p:spPr bwMode="auto">
          <a:xfrm>
            <a:off x="2328550" y="1981910"/>
            <a:ext cx="312906" cy="400110"/>
          </a:xfrm>
          <a:prstGeom prst="rect">
            <a:avLst/>
          </a:prstGeom>
          <a:noFill/>
          <a:ln w="9525">
            <a:noFill/>
            <a:miter lim="800000"/>
            <a:headEnd/>
            <a:tailEnd/>
          </a:ln>
        </p:spPr>
        <p:txBody>
          <a:bodyPr wrap="none">
            <a:spAutoFit/>
          </a:bodyPr>
          <a:lstStyle/>
          <a:p>
            <a:pPr latinLnBrk="0"/>
            <a:r>
              <a:rPr kumimoji="0" lang="en-US" altLang="ko-KR" sz="2000" b="1" dirty="0">
                <a:latin typeface="Times New Roman" pitchFamily="18" charset="0"/>
                <a:ea typeface="맑은 고딕" pitchFamily="50" charset="-127"/>
                <a:cs typeface="Times New Roman" pitchFamily="18" charset="0"/>
              </a:rPr>
              <a:t>*</a:t>
            </a:r>
            <a:endParaRPr kumimoji="0" lang="ko-KR" altLang="en-US" sz="2000" b="1" dirty="0">
              <a:latin typeface="Times New Roman" pitchFamily="18" charset="0"/>
              <a:ea typeface="맑은 고딕" pitchFamily="50" charset="-127"/>
              <a:cs typeface="Times New Roman" pitchFamily="18" charset="0"/>
            </a:endParaRPr>
          </a:p>
        </p:txBody>
      </p:sp>
      <p:sp>
        <p:nvSpPr>
          <p:cNvPr id="48" name="TextBox 36"/>
          <p:cNvSpPr txBox="1">
            <a:spLocks noChangeArrowheads="1"/>
          </p:cNvSpPr>
          <p:nvPr/>
        </p:nvSpPr>
        <p:spPr bwMode="auto">
          <a:xfrm>
            <a:off x="2954118" y="2150216"/>
            <a:ext cx="312906" cy="400110"/>
          </a:xfrm>
          <a:prstGeom prst="rect">
            <a:avLst/>
          </a:prstGeom>
          <a:noFill/>
          <a:ln w="9525">
            <a:noFill/>
            <a:miter lim="800000"/>
            <a:headEnd/>
            <a:tailEnd/>
          </a:ln>
        </p:spPr>
        <p:txBody>
          <a:bodyPr wrap="none">
            <a:spAutoFit/>
          </a:bodyPr>
          <a:lstStyle/>
          <a:p>
            <a:pPr latinLnBrk="0"/>
            <a:r>
              <a:rPr kumimoji="0" lang="en-US" altLang="ko-KR" sz="2000" b="1" dirty="0">
                <a:latin typeface="Times New Roman" pitchFamily="18" charset="0"/>
                <a:ea typeface="맑은 고딕" pitchFamily="50" charset="-127"/>
                <a:cs typeface="Times New Roman" pitchFamily="18" charset="0"/>
              </a:rPr>
              <a:t>*</a:t>
            </a:r>
            <a:endParaRPr kumimoji="0" lang="ko-KR" altLang="en-US" sz="2000" b="1" dirty="0">
              <a:latin typeface="Times New Roman" pitchFamily="18" charset="0"/>
              <a:ea typeface="맑은 고딕" pitchFamily="50" charset="-127"/>
              <a:cs typeface="Times New Roman" pitchFamily="18" charset="0"/>
            </a:endParaRPr>
          </a:p>
        </p:txBody>
      </p:sp>
      <p:sp>
        <p:nvSpPr>
          <p:cNvPr id="49" name="TextBox 37"/>
          <p:cNvSpPr txBox="1">
            <a:spLocks noChangeArrowheads="1"/>
          </p:cNvSpPr>
          <p:nvPr/>
        </p:nvSpPr>
        <p:spPr bwMode="auto">
          <a:xfrm>
            <a:off x="3507006" y="2475665"/>
            <a:ext cx="312906" cy="400110"/>
          </a:xfrm>
          <a:prstGeom prst="rect">
            <a:avLst/>
          </a:prstGeom>
          <a:noFill/>
          <a:ln w="9525">
            <a:noFill/>
            <a:miter lim="800000"/>
            <a:headEnd/>
            <a:tailEnd/>
          </a:ln>
        </p:spPr>
        <p:txBody>
          <a:bodyPr wrap="none">
            <a:spAutoFit/>
          </a:bodyPr>
          <a:lstStyle/>
          <a:p>
            <a:pPr latinLnBrk="0"/>
            <a:r>
              <a:rPr kumimoji="0" lang="en-US" altLang="ko-KR" sz="2000" b="1" dirty="0">
                <a:latin typeface="Times New Roman" pitchFamily="18" charset="0"/>
                <a:ea typeface="맑은 고딕" pitchFamily="50" charset="-127"/>
                <a:cs typeface="Times New Roman" pitchFamily="18" charset="0"/>
              </a:rPr>
              <a:t>*</a:t>
            </a:r>
            <a:endParaRPr kumimoji="0" lang="ko-KR" altLang="en-US" sz="2000" b="1" dirty="0">
              <a:latin typeface="Times New Roman" pitchFamily="18" charset="0"/>
              <a:ea typeface="맑은 고딕" pitchFamily="50" charset="-127"/>
              <a:cs typeface="Times New Roman" pitchFamily="18" charset="0"/>
            </a:endParaRPr>
          </a:p>
        </p:txBody>
      </p:sp>
      <p:sp>
        <p:nvSpPr>
          <p:cNvPr id="50" name="TextBox 2"/>
          <p:cNvSpPr txBox="1">
            <a:spLocks noChangeArrowheads="1"/>
          </p:cNvSpPr>
          <p:nvPr/>
        </p:nvSpPr>
        <p:spPr bwMode="auto">
          <a:xfrm>
            <a:off x="920782" y="1001182"/>
            <a:ext cx="2964273" cy="246221"/>
          </a:xfrm>
          <a:prstGeom prst="rect">
            <a:avLst/>
          </a:prstGeom>
          <a:noFill/>
          <a:ln w="9525">
            <a:noFill/>
            <a:miter lim="800000"/>
            <a:headEnd/>
            <a:tailEnd/>
          </a:ln>
        </p:spPr>
        <p:txBody>
          <a:bodyPr wrap="none">
            <a:spAutoFit/>
          </a:bodyPr>
          <a:lstStyle/>
          <a:p>
            <a:pPr latinLnBrk="0"/>
            <a:r>
              <a:rPr kumimoji="0" lang="en-US" altLang="ko-KR" sz="1000" b="1" dirty="0">
                <a:latin typeface="Times New Roman" pitchFamily="18" charset="0"/>
                <a:ea typeface="맑은 고딕" pitchFamily="50" charset="-127"/>
                <a:cs typeface="Times New Roman" pitchFamily="18" charset="0"/>
              </a:rPr>
              <a:t>Vehicle               </a:t>
            </a:r>
            <a:r>
              <a:rPr lang="en-US" altLang="ko-KR" sz="1000" b="1" dirty="0" smtClean="0">
                <a:latin typeface="Times New Roman" pitchFamily="18" charset="0"/>
                <a:ea typeface="맑은 고딕" pitchFamily="50" charset="-127"/>
                <a:cs typeface="Times New Roman" pitchFamily="18" charset="0"/>
              </a:rPr>
              <a:t>25</a:t>
            </a:r>
            <a:r>
              <a:rPr kumimoji="0" lang="en-US" altLang="ko-KR" sz="1000" b="1" dirty="0" smtClean="0">
                <a:latin typeface="Times New Roman" pitchFamily="18" charset="0"/>
                <a:ea typeface="맑은 고딕" pitchFamily="50" charset="-127"/>
                <a:cs typeface="Times New Roman" pitchFamily="18" charset="0"/>
              </a:rPr>
              <a:t>                      50                       100</a:t>
            </a:r>
            <a:endParaRPr kumimoji="0" lang="ko-KR" altLang="en-US" sz="1000" b="1" dirty="0">
              <a:latin typeface="Times New Roman" pitchFamily="18" charset="0"/>
              <a:ea typeface="맑은 고딕" pitchFamily="50" charset="-127"/>
              <a:cs typeface="Times New Roman" pitchFamily="18" charset="0"/>
            </a:endParaRPr>
          </a:p>
        </p:txBody>
      </p:sp>
      <p:cxnSp>
        <p:nvCxnSpPr>
          <p:cNvPr id="51" name="직선 연결선 50"/>
          <p:cNvCxnSpPr>
            <a:cxnSpLocks/>
          </p:cNvCxnSpPr>
          <p:nvPr/>
        </p:nvCxnSpPr>
        <p:spPr>
          <a:xfrm>
            <a:off x="1874869" y="1001182"/>
            <a:ext cx="251616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TextBox 42"/>
          <p:cNvSpPr txBox="1">
            <a:spLocks noChangeArrowheads="1"/>
          </p:cNvSpPr>
          <p:nvPr/>
        </p:nvSpPr>
        <p:spPr bwMode="auto">
          <a:xfrm>
            <a:off x="2728490" y="779944"/>
            <a:ext cx="638175" cy="277813"/>
          </a:xfrm>
          <a:prstGeom prst="rect">
            <a:avLst/>
          </a:prstGeom>
          <a:noFill/>
          <a:ln w="9525">
            <a:noFill/>
            <a:miter lim="800000"/>
            <a:headEnd/>
            <a:tailEnd/>
          </a:ln>
        </p:spPr>
        <p:txBody>
          <a:bodyPr wrap="none">
            <a:spAutoFit/>
          </a:bodyPr>
          <a:lstStyle/>
          <a:p>
            <a:pPr latinLnBrk="0"/>
            <a:r>
              <a:rPr kumimoji="0" lang="en-US" altLang="ko-KR" sz="1200" b="1" dirty="0">
                <a:latin typeface="Times New Roman" pitchFamily="18" charset="0"/>
                <a:ea typeface="맑은 고딕" pitchFamily="50" charset="-127"/>
                <a:cs typeface="Times New Roman" pitchFamily="18" charset="0"/>
              </a:rPr>
              <a:t>GEGR</a:t>
            </a:r>
            <a:endParaRPr kumimoji="0" lang="ko-KR" altLang="en-US" sz="1200" b="1" dirty="0">
              <a:latin typeface="Times New Roman" pitchFamily="18" charset="0"/>
              <a:ea typeface="맑은 고딕" pitchFamily="50" charset="-127"/>
              <a:cs typeface="Times New Roman" pitchFamily="18" charset="0"/>
            </a:endParaRPr>
          </a:p>
        </p:txBody>
      </p:sp>
      <p:sp>
        <p:nvSpPr>
          <p:cNvPr id="53" name="TextBox 52"/>
          <p:cNvSpPr txBox="1"/>
          <p:nvPr/>
        </p:nvSpPr>
        <p:spPr>
          <a:xfrm rot="16200000">
            <a:off x="483867" y="1209341"/>
            <a:ext cx="805029" cy="261610"/>
          </a:xfrm>
          <a:prstGeom prst="rect">
            <a:avLst/>
          </a:prstGeom>
          <a:noFill/>
        </p:spPr>
        <p:txBody>
          <a:bodyPr wrap="none" rtlCol="0">
            <a:spAutoFit/>
          </a:bodyPr>
          <a:lstStyle/>
          <a:p>
            <a:r>
              <a:rPr lang="en-US" altLang="ko-KR" sz="1050" b="1" dirty="0">
                <a:latin typeface="Times New Roman" panose="02020603050405020304" pitchFamily="18" charset="0"/>
                <a:cs typeface="Times New Roman" panose="02020603050405020304" pitchFamily="18" charset="0"/>
              </a:rPr>
              <a:t>HCC-2108</a:t>
            </a:r>
            <a:endParaRPr lang="ko-KR" altLang="en-US" sz="1050" b="1" dirty="0">
              <a:latin typeface="Times New Roman" panose="02020603050405020304" pitchFamily="18" charset="0"/>
              <a:cs typeface="Times New Roman" panose="02020603050405020304" pitchFamily="18" charset="0"/>
            </a:endParaRPr>
          </a:p>
        </p:txBody>
      </p:sp>
      <p:sp>
        <p:nvSpPr>
          <p:cNvPr id="56" name="직사각형 55"/>
          <p:cNvSpPr/>
          <p:nvPr/>
        </p:nvSpPr>
        <p:spPr>
          <a:xfrm rot="16200000">
            <a:off x="2824533" y="2410643"/>
            <a:ext cx="295275" cy="3006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TextBox 26"/>
          <p:cNvSpPr txBox="1">
            <a:spLocks noChangeArrowheads="1"/>
          </p:cNvSpPr>
          <p:nvPr/>
        </p:nvSpPr>
        <p:spPr bwMode="auto">
          <a:xfrm>
            <a:off x="1509121" y="3709191"/>
            <a:ext cx="2397964" cy="307777"/>
          </a:xfrm>
          <a:prstGeom prst="rect">
            <a:avLst/>
          </a:prstGeom>
          <a:noFill/>
          <a:ln w="9525">
            <a:noFill/>
            <a:miter lim="800000"/>
            <a:headEnd/>
            <a:tailEnd/>
          </a:ln>
        </p:spPr>
        <p:txBody>
          <a:bodyPr wrap="none">
            <a:spAutoFit/>
          </a:bodyPr>
          <a:lstStyle/>
          <a:p>
            <a:pPr latinLnBrk="0"/>
            <a:r>
              <a:rPr kumimoji="0" lang="en-US" altLang="ko-KR" sz="1400" b="1" dirty="0">
                <a:latin typeface="Times New Roman" pitchFamily="18" charset="0"/>
                <a:ea typeface="맑은 고딕" pitchFamily="50" charset="-127"/>
                <a:cs typeface="Times New Roman" pitchFamily="18" charset="0"/>
              </a:rPr>
              <a:t>Vehicle    </a:t>
            </a:r>
            <a:r>
              <a:rPr kumimoji="0" lang="en-US" altLang="ko-KR" sz="1400" b="1" dirty="0" smtClean="0">
                <a:latin typeface="Times New Roman" pitchFamily="18" charset="0"/>
                <a:ea typeface="맑은 고딕" pitchFamily="50" charset="-127"/>
                <a:cs typeface="Times New Roman" pitchFamily="18" charset="0"/>
              </a:rPr>
              <a:t> </a:t>
            </a:r>
            <a:r>
              <a:rPr lang="en-US" altLang="ko-KR" sz="1400" b="1" dirty="0" smtClean="0">
                <a:latin typeface="Times New Roman" pitchFamily="18" charset="0"/>
                <a:ea typeface="맑은 고딕" pitchFamily="50" charset="-127"/>
                <a:cs typeface="Times New Roman" pitchFamily="18" charset="0"/>
              </a:rPr>
              <a:t>25</a:t>
            </a:r>
            <a:r>
              <a:rPr kumimoji="0" lang="en-US" altLang="ko-KR" sz="1400" b="1" dirty="0" smtClean="0">
                <a:latin typeface="Times New Roman" pitchFamily="18" charset="0"/>
                <a:ea typeface="맑은 고딕" pitchFamily="50" charset="-127"/>
                <a:cs typeface="Times New Roman" pitchFamily="18" charset="0"/>
              </a:rPr>
              <a:t>         50        100</a:t>
            </a:r>
            <a:endParaRPr kumimoji="0" lang="ko-KR" altLang="en-US" sz="1400" b="1" dirty="0">
              <a:latin typeface="Times New Roman" pitchFamily="18" charset="0"/>
              <a:ea typeface="맑은 고딕" pitchFamily="50" charset="-127"/>
              <a:cs typeface="Times New Roman" pitchFamily="18" charset="0"/>
            </a:endParaRPr>
          </a:p>
        </p:txBody>
      </p:sp>
      <p:cxnSp>
        <p:nvCxnSpPr>
          <p:cNvPr id="58" name="직선 연결선 57"/>
          <p:cNvCxnSpPr>
            <a:cxnSpLocks/>
          </p:cNvCxnSpPr>
          <p:nvPr/>
        </p:nvCxnSpPr>
        <p:spPr>
          <a:xfrm>
            <a:off x="2328550" y="4010885"/>
            <a:ext cx="149136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28"/>
          <p:cNvSpPr txBox="1">
            <a:spLocks noChangeArrowheads="1"/>
          </p:cNvSpPr>
          <p:nvPr/>
        </p:nvSpPr>
        <p:spPr bwMode="auto">
          <a:xfrm>
            <a:off x="2725736" y="3979051"/>
            <a:ext cx="713657" cy="307777"/>
          </a:xfrm>
          <a:prstGeom prst="rect">
            <a:avLst/>
          </a:prstGeom>
          <a:noFill/>
          <a:ln w="9525">
            <a:noFill/>
            <a:miter lim="800000"/>
            <a:headEnd/>
            <a:tailEnd/>
          </a:ln>
        </p:spPr>
        <p:txBody>
          <a:bodyPr wrap="none">
            <a:spAutoFit/>
          </a:bodyPr>
          <a:lstStyle/>
          <a:p>
            <a:pPr latinLnBrk="0"/>
            <a:r>
              <a:rPr kumimoji="0" lang="en-US" altLang="ko-KR" sz="1400" b="1" dirty="0">
                <a:latin typeface="Times New Roman" pitchFamily="18" charset="0"/>
                <a:ea typeface="맑은 고딕" pitchFamily="50" charset="-127"/>
                <a:cs typeface="Times New Roman" pitchFamily="18" charset="0"/>
              </a:rPr>
              <a:t>GEGR</a:t>
            </a:r>
            <a:endParaRPr kumimoji="0" lang="ko-KR" altLang="en-US" sz="1400" b="1" dirty="0">
              <a:latin typeface="Times New Roman" pitchFamily="18" charset="0"/>
              <a:ea typeface="맑은 고딕" pitchFamily="50" charset="-127"/>
              <a:cs typeface="Times New Roman" pitchFamily="18" charset="0"/>
            </a:endParaRPr>
          </a:p>
        </p:txBody>
      </p:sp>
      <p:sp>
        <p:nvSpPr>
          <p:cNvPr id="61" name="TextBox 24"/>
          <p:cNvSpPr txBox="1">
            <a:spLocks noChangeArrowheads="1"/>
          </p:cNvSpPr>
          <p:nvPr/>
        </p:nvSpPr>
        <p:spPr bwMode="auto">
          <a:xfrm rot="16200000">
            <a:off x="4285829" y="2702949"/>
            <a:ext cx="2181225" cy="261610"/>
          </a:xfrm>
          <a:prstGeom prst="rect">
            <a:avLst/>
          </a:prstGeom>
          <a:noFill/>
          <a:ln w="9525">
            <a:noFill/>
            <a:miter lim="800000"/>
            <a:headEnd/>
            <a:tailEnd/>
          </a:ln>
        </p:spPr>
        <p:txBody>
          <a:bodyPr>
            <a:spAutoFit/>
          </a:bodyPr>
          <a:lstStyle/>
          <a:p>
            <a:pPr algn="ctr" latinLnBrk="0"/>
            <a:r>
              <a:rPr kumimoji="0" lang="en-US" altLang="ko-KR" sz="1100" b="1" dirty="0">
                <a:latin typeface="Times New Roman" pitchFamily="18" charset="0"/>
                <a:ea typeface="맑은 고딕" pitchFamily="50" charset="-127"/>
                <a:cs typeface="Times New Roman" pitchFamily="18" charset="0"/>
              </a:rPr>
              <a:t>Relative level of cell viability</a:t>
            </a:r>
            <a:endParaRPr kumimoji="0" lang="ko-KR" altLang="en-US" sz="1100" b="1" dirty="0">
              <a:latin typeface="Times New Roman" pitchFamily="18" charset="0"/>
              <a:ea typeface="맑은 고딕" pitchFamily="50" charset="-127"/>
              <a:cs typeface="Times New Roman" pitchFamily="18" charset="0"/>
            </a:endParaRPr>
          </a:p>
        </p:txBody>
      </p:sp>
      <p:cxnSp>
        <p:nvCxnSpPr>
          <p:cNvPr id="62" name="직선 연결선 61"/>
          <p:cNvCxnSpPr/>
          <p:nvPr/>
        </p:nvCxnSpPr>
        <p:spPr>
          <a:xfrm flipV="1">
            <a:off x="5906127" y="990129"/>
            <a:ext cx="2651125"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TextBox 42"/>
          <p:cNvSpPr txBox="1">
            <a:spLocks noChangeArrowheads="1"/>
          </p:cNvSpPr>
          <p:nvPr/>
        </p:nvSpPr>
        <p:spPr bwMode="auto">
          <a:xfrm>
            <a:off x="6926890" y="764704"/>
            <a:ext cx="638175" cy="277813"/>
          </a:xfrm>
          <a:prstGeom prst="rect">
            <a:avLst/>
          </a:prstGeom>
          <a:noFill/>
          <a:ln w="9525">
            <a:noFill/>
            <a:miter lim="800000"/>
            <a:headEnd/>
            <a:tailEnd/>
          </a:ln>
        </p:spPr>
        <p:txBody>
          <a:bodyPr wrap="none">
            <a:spAutoFit/>
          </a:bodyPr>
          <a:lstStyle/>
          <a:p>
            <a:pPr latinLnBrk="0"/>
            <a:r>
              <a:rPr kumimoji="0" lang="en-US" altLang="ko-KR" sz="1200" b="1">
                <a:latin typeface="Times New Roman" pitchFamily="18" charset="0"/>
                <a:ea typeface="맑은 고딕" pitchFamily="50" charset="-127"/>
                <a:cs typeface="Times New Roman" pitchFamily="18" charset="0"/>
              </a:rPr>
              <a:t>GEGR</a:t>
            </a:r>
            <a:endParaRPr kumimoji="0" lang="ko-KR" altLang="en-US" sz="1200" b="1">
              <a:latin typeface="Times New Roman" pitchFamily="18" charset="0"/>
              <a:ea typeface="맑은 고딕" pitchFamily="50" charset="-127"/>
              <a:cs typeface="Times New Roman" pitchFamily="18" charset="0"/>
            </a:endParaRPr>
          </a:p>
        </p:txBody>
      </p:sp>
      <p:sp>
        <p:nvSpPr>
          <p:cNvPr id="64" name="TextBox 63"/>
          <p:cNvSpPr txBox="1"/>
          <p:nvPr/>
        </p:nvSpPr>
        <p:spPr>
          <a:xfrm rot="16200000">
            <a:off x="4485005" y="1227128"/>
            <a:ext cx="859531" cy="261610"/>
          </a:xfrm>
          <a:prstGeom prst="rect">
            <a:avLst/>
          </a:prstGeom>
          <a:noFill/>
        </p:spPr>
        <p:txBody>
          <a:bodyPr wrap="none" rtlCol="0">
            <a:spAutoFit/>
          </a:bodyPr>
          <a:lstStyle/>
          <a:p>
            <a:r>
              <a:rPr lang="en-US" altLang="ko-KR" sz="1050" b="1" dirty="0">
                <a:latin typeface="Times New Roman" panose="02020603050405020304" pitchFamily="18" charset="0"/>
                <a:cs typeface="Times New Roman" panose="02020603050405020304" pitchFamily="18" charset="0"/>
              </a:rPr>
              <a:t>NCI-H1435</a:t>
            </a:r>
            <a:endParaRPr lang="ko-KR" altLang="en-US" sz="1050" b="1" dirty="0">
              <a:latin typeface="Times New Roman" panose="02020603050405020304" pitchFamily="18" charset="0"/>
              <a:cs typeface="Times New Roman" panose="02020603050405020304" pitchFamily="18" charset="0"/>
            </a:endParaRPr>
          </a:p>
        </p:txBody>
      </p:sp>
      <p:sp>
        <p:nvSpPr>
          <p:cNvPr id="67" name="직사각형 66"/>
          <p:cNvSpPr/>
          <p:nvPr/>
        </p:nvSpPr>
        <p:spPr>
          <a:xfrm rot="16200000">
            <a:off x="6732753" y="2473688"/>
            <a:ext cx="295275" cy="3006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8" name="TextBox 26"/>
          <p:cNvSpPr txBox="1">
            <a:spLocks noChangeArrowheads="1"/>
          </p:cNvSpPr>
          <p:nvPr/>
        </p:nvSpPr>
        <p:spPr bwMode="auto">
          <a:xfrm>
            <a:off x="5825199" y="3762106"/>
            <a:ext cx="2353080" cy="307777"/>
          </a:xfrm>
          <a:prstGeom prst="rect">
            <a:avLst/>
          </a:prstGeom>
          <a:noFill/>
          <a:ln w="9525">
            <a:noFill/>
            <a:miter lim="800000"/>
            <a:headEnd/>
            <a:tailEnd/>
          </a:ln>
        </p:spPr>
        <p:txBody>
          <a:bodyPr wrap="none">
            <a:spAutoFit/>
          </a:bodyPr>
          <a:lstStyle/>
          <a:p>
            <a:pPr latinLnBrk="0"/>
            <a:r>
              <a:rPr kumimoji="0" lang="en-US" altLang="ko-KR" sz="1400" b="1" dirty="0">
                <a:latin typeface="Times New Roman" pitchFamily="18" charset="0"/>
                <a:ea typeface="맑은 고딕" pitchFamily="50" charset="-127"/>
                <a:cs typeface="Times New Roman" pitchFamily="18" charset="0"/>
              </a:rPr>
              <a:t>Vehicle   </a:t>
            </a:r>
            <a:r>
              <a:rPr kumimoji="0" lang="en-US" altLang="ko-KR" sz="1400" b="1" dirty="0" smtClean="0">
                <a:latin typeface="Times New Roman" pitchFamily="18" charset="0"/>
                <a:ea typeface="맑은 고딕" pitchFamily="50" charset="-127"/>
                <a:cs typeface="Times New Roman" pitchFamily="18" charset="0"/>
              </a:rPr>
              <a:t> </a:t>
            </a:r>
            <a:r>
              <a:rPr lang="en-US" altLang="ko-KR" sz="1400" b="1" dirty="0" smtClean="0">
                <a:latin typeface="Times New Roman" pitchFamily="18" charset="0"/>
                <a:ea typeface="맑은 고딕" pitchFamily="50" charset="-127"/>
                <a:cs typeface="Times New Roman" pitchFamily="18" charset="0"/>
              </a:rPr>
              <a:t>25</a:t>
            </a:r>
            <a:r>
              <a:rPr kumimoji="0" lang="en-US" altLang="ko-KR" sz="1400" b="1" dirty="0" smtClean="0">
                <a:latin typeface="Times New Roman" pitchFamily="18" charset="0"/>
                <a:ea typeface="맑은 고딕" pitchFamily="50" charset="-127"/>
                <a:cs typeface="Times New Roman" pitchFamily="18" charset="0"/>
              </a:rPr>
              <a:t>         50         100</a:t>
            </a:r>
            <a:endParaRPr kumimoji="0" lang="ko-KR" altLang="en-US" sz="1400" b="1" dirty="0">
              <a:latin typeface="Times New Roman" pitchFamily="18" charset="0"/>
              <a:ea typeface="맑은 고딕" pitchFamily="50" charset="-127"/>
              <a:cs typeface="Times New Roman" pitchFamily="18" charset="0"/>
            </a:endParaRPr>
          </a:p>
        </p:txBody>
      </p:sp>
      <p:sp>
        <p:nvSpPr>
          <p:cNvPr id="77" name="TextBox 2"/>
          <p:cNvSpPr txBox="1">
            <a:spLocks noChangeArrowheads="1"/>
          </p:cNvSpPr>
          <p:nvPr/>
        </p:nvSpPr>
        <p:spPr bwMode="auto">
          <a:xfrm>
            <a:off x="4952040" y="991717"/>
            <a:ext cx="3060453" cy="246221"/>
          </a:xfrm>
          <a:prstGeom prst="rect">
            <a:avLst/>
          </a:prstGeom>
          <a:noFill/>
          <a:ln w="9525">
            <a:noFill/>
            <a:miter lim="800000"/>
            <a:headEnd/>
            <a:tailEnd/>
          </a:ln>
        </p:spPr>
        <p:txBody>
          <a:bodyPr wrap="none">
            <a:spAutoFit/>
          </a:bodyPr>
          <a:lstStyle/>
          <a:p>
            <a:pPr latinLnBrk="0"/>
            <a:r>
              <a:rPr kumimoji="0" lang="en-US" altLang="ko-KR" sz="1000" b="1" dirty="0">
                <a:latin typeface="Times New Roman" pitchFamily="18" charset="0"/>
                <a:ea typeface="맑은 고딕" pitchFamily="50" charset="-127"/>
                <a:cs typeface="Times New Roman" pitchFamily="18" charset="0"/>
              </a:rPr>
              <a:t>Vehicle               </a:t>
            </a:r>
            <a:r>
              <a:rPr lang="en-US" altLang="ko-KR" sz="1000" b="1" dirty="0" smtClean="0">
                <a:latin typeface="Times New Roman" pitchFamily="18" charset="0"/>
                <a:ea typeface="맑은 고딕" pitchFamily="50" charset="-127"/>
                <a:cs typeface="Times New Roman" pitchFamily="18" charset="0"/>
              </a:rPr>
              <a:t>25</a:t>
            </a:r>
            <a:r>
              <a:rPr kumimoji="0" lang="en-US" altLang="ko-KR" sz="1000" b="1" dirty="0" smtClean="0">
                <a:latin typeface="Times New Roman" pitchFamily="18" charset="0"/>
                <a:ea typeface="맑은 고딕" pitchFamily="50" charset="-127"/>
                <a:cs typeface="Times New Roman" pitchFamily="18" charset="0"/>
              </a:rPr>
              <a:t>                        50                        100</a:t>
            </a:r>
            <a:endParaRPr kumimoji="0" lang="ko-KR" altLang="en-US" sz="1000" b="1" dirty="0">
              <a:latin typeface="Times New Roman" pitchFamily="18" charset="0"/>
              <a:ea typeface="맑은 고딕" pitchFamily="50" charset="-127"/>
              <a:cs typeface="Times New Roman" pitchFamily="18" charset="0"/>
            </a:endParaRPr>
          </a:p>
        </p:txBody>
      </p:sp>
      <p:sp>
        <p:nvSpPr>
          <p:cNvPr id="78" name="직사각형 77"/>
          <p:cNvSpPr/>
          <p:nvPr/>
        </p:nvSpPr>
        <p:spPr>
          <a:xfrm>
            <a:off x="349177" y="4513947"/>
            <a:ext cx="8390964" cy="2169825"/>
          </a:xfrm>
          <a:prstGeom prst="rect">
            <a:avLst/>
          </a:prstGeom>
        </p:spPr>
        <p:txBody>
          <a:bodyPr wrap="square">
            <a:spAutoFit/>
          </a:bodyPr>
          <a:lstStyle/>
          <a:p>
            <a:pPr algn="just">
              <a:lnSpc>
                <a:spcPct val="150000"/>
              </a:lnSpc>
            </a:pPr>
            <a:r>
              <a:rPr lang="en-US" altLang="ko-KR" sz="1500" b="1" dirty="0">
                <a:latin typeface="Times New Roman" panose="02020603050405020304" pitchFamily="18" charset="0"/>
                <a:cs typeface="Times New Roman" panose="02020603050405020304" pitchFamily="18" charset="0"/>
              </a:rPr>
              <a:t>Supplement Fig. 2. </a:t>
            </a:r>
            <a:r>
              <a:rPr lang="en-US" altLang="ko-KR" sz="1500" dirty="0">
                <a:latin typeface="Times New Roman" panose="02020603050405020304" pitchFamily="18" charset="0"/>
                <a:cs typeface="Times New Roman" panose="02020603050405020304" pitchFamily="18" charset="0"/>
              </a:rPr>
              <a:t>Cell viability assay of GEGR treated (A) HCC-2108 and (B) </a:t>
            </a:r>
            <a:r>
              <a:rPr lang="en-US" altLang="ko-KR" sz="1500" dirty="0" smtClean="0">
                <a:latin typeface="Times New Roman" panose="02020603050405020304" pitchFamily="18" charset="0"/>
                <a:cs typeface="Times New Roman" panose="02020603050405020304" pitchFamily="18" charset="0"/>
              </a:rPr>
              <a:t>NCI-H1435 </a:t>
            </a:r>
            <a:r>
              <a:rPr lang="en-US" altLang="ko-KR" sz="1500" dirty="0">
                <a:latin typeface="Times New Roman" panose="02020603050405020304" pitchFamily="18" charset="0"/>
                <a:cs typeface="Times New Roman" panose="02020603050405020304" pitchFamily="18" charset="0"/>
              </a:rPr>
              <a:t>cells.  After incubation of  cells with 25, 50 and 100 ug/mL (HCC-2108 cells), or 100, 200 and 400 </a:t>
            </a:r>
            <a:r>
              <a:rPr lang="en-US" altLang="ko-KR" sz="1500" dirty="0">
                <a:latin typeface="Times New Roman" panose="02020603050405020304" pitchFamily="18" charset="0"/>
                <a:cs typeface="Times New Roman" panose="02020603050405020304" pitchFamily="18" charset="0"/>
                <a:sym typeface="Symbol" panose="05050102010706020507" pitchFamily="18" charset="2"/>
              </a:rPr>
              <a:t>g/mL </a:t>
            </a:r>
            <a:r>
              <a:rPr lang="en-US" altLang="ko-KR" sz="1500" dirty="0" smtClean="0">
                <a:latin typeface="Times New Roman" panose="02020603050405020304" pitchFamily="18" charset="0"/>
                <a:cs typeface="Times New Roman" panose="02020603050405020304" pitchFamily="18" charset="0"/>
                <a:sym typeface="Symbol" panose="05050102010706020507" pitchFamily="18" charset="2"/>
              </a:rPr>
              <a:t>(</a:t>
            </a:r>
            <a:r>
              <a:rPr lang="en-US" altLang="ko-KR" sz="1500" dirty="0">
                <a:latin typeface="Times New Roman" panose="02020603050405020304" pitchFamily="18" charset="0"/>
                <a:cs typeface="Times New Roman" panose="02020603050405020304" pitchFamily="18" charset="0"/>
              </a:rPr>
              <a:t>NCI-H1435</a:t>
            </a:r>
            <a:r>
              <a:rPr lang="en-US" altLang="ko-KR" sz="1500" dirty="0" smtClean="0">
                <a:latin typeface="Times New Roman" panose="02020603050405020304" pitchFamily="18" charset="0"/>
                <a:cs typeface="Times New Roman" panose="02020603050405020304" pitchFamily="18" charset="0"/>
                <a:sym typeface="Symbol" panose="05050102010706020507" pitchFamily="18" charset="2"/>
              </a:rPr>
              <a:t> </a:t>
            </a:r>
            <a:r>
              <a:rPr lang="en-US" altLang="ko-KR" sz="1500" dirty="0">
                <a:latin typeface="Times New Roman" panose="02020603050405020304" pitchFamily="18" charset="0"/>
                <a:cs typeface="Times New Roman" panose="02020603050405020304" pitchFamily="18" charset="0"/>
                <a:sym typeface="Symbol" panose="05050102010706020507" pitchFamily="18" charset="2"/>
              </a:rPr>
              <a:t>cells)</a:t>
            </a:r>
            <a:r>
              <a:rPr lang="en-US" altLang="ko-KR" sz="1500" dirty="0">
                <a:latin typeface="Times New Roman" panose="02020603050405020304" pitchFamily="18" charset="0"/>
                <a:cs typeface="Times New Roman" panose="02020603050405020304" pitchFamily="18" charset="0"/>
              </a:rPr>
              <a:t> of GEGR for 24 h, cell morphologies were observed under a microscope at 400× magnification. Cell viability was determined by the MTT assay. Two to three wells per group were used in the MTT assay, and optical density was measured in duplicates. The data represents the means ± SD. *, p&lt;0.05 relative to the Vehicle treated group. </a:t>
            </a:r>
            <a:endParaRPr lang="ko-KR" altLang="en-US" sz="1500" dirty="0">
              <a:latin typeface="Times New Roman" panose="02020603050405020304" pitchFamily="18" charset="0"/>
              <a:cs typeface="Times New Roman" panose="02020603050405020304" pitchFamily="18" charset="0"/>
            </a:endParaRPr>
          </a:p>
        </p:txBody>
      </p:sp>
      <p:sp>
        <p:nvSpPr>
          <p:cNvPr id="38" name="TextBox 35"/>
          <p:cNvSpPr txBox="1">
            <a:spLocks noChangeArrowheads="1"/>
          </p:cNvSpPr>
          <p:nvPr/>
        </p:nvSpPr>
        <p:spPr bwMode="auto">
          <a:xfrm>
            <a:off x="6576920" y="2092819"/>
            <a:ext cx="312906" cy="400110"/>
          </a:xfrm>
          <a:prstGeom prst="rect">
            <a:avLst/>
          </a:prstGeom>
          <a:noFill/>
          <a:ln w="9525">
            <a:noFill/>
            <a:miter lim="800000"/>
            <a:headEnd/>
            <a:tailEnd/>
          </a:ln>
        </p:spPr>
        <p:txBody>
          <a:bodyPr wrap="none">
            <a:spAutoFit/>
          </a:bodyPr>
          <a:lstStyle/>
          <a:p>
            <a:pPr latinLnBrk="0"/>
            <a:r>
              <a:rPr kumimoji="0" lang="en-US" altLang="ko-KR" sz="2000" b="1" dirty="0">
                <a:latin typeface="Times New Roman" pitchFamily="18" charset="0"/>
                <a:ea typeface="맑은 고딕" pitchFamily="50" charset="-127"/>
                <a:cs typeface="Times New Roman" pitchFamily="18" charset="0"/>
              </a:rPr>
              <a:t>*</a:t>
            </a:r>
            <a:endParaRPr kumimoji="0" lang="ko-KR" altLang="en-US" sz="2000" b="1" dirty="0">
              <a:latin typeface="Times New Roman" pitchFamily="18" charset="0"/>
              <a:ea typeface="맑은 고딕" pitchFamily="50" charset="-127"/>
              <a:cs typeface="Times New Roman" pitchFamily="18" charset="0"/>
            </a:endParaRPr>
          </a:p>
        </p:txBody>
      </p:sp>
      <p:sp>
        <p:nvSpPr>
          <p:cNvPr id="39" name="TextBox 36"/>
          <p:cNvSpPr txBox="1">
            <a:spLocks noChangeArrowheads="1"/>
          </p:cNvSpPr>
          <p:nvPr/>
        </p:nvSpPr>
        <p:spPr bwMode="auto">
          <a:xfrm>
            <a:off x="7170410" y="2204727"/>
            <a:ext cx="312906" cy="400110"/>
          </a:xfrm>
          <a:prstGeom prst="rect">
            <a:avLst/>
          </a:prstGeom>
          <a:noFill/>
          <a:ln w="9525">
            <a:noFill/>
            <a:miter lim="800000"/>
            <a:headEnd/>
            <a:tailEnd/>
          </a:ln>
        </p:spPr>
        <p:txBody>
          <a:bodyPr wrap="none">
            <a:spAutoFit/>
          </a:bodyPr>
          <a:lstStyle/>
          <a:p>
            <a:pPr latinLnBrk="0"/>
            <a:r>
              <a:rPr kumimoji="0" lang="en-US" altLang="ko-KR" sz="2000" b="1" dirty="0">
                <a:latin typeface="Times New Roman" pitchFamily="18" charset="0"/>
                <a:ea typeface="맑은 고딕" pitchFamily="50" charset="-127"/>
                <a:cs typeface="Times New Roman" pitchFamily="18" charset="0"/>
              </a:rPr>
              <a:t>*</a:t>
            </a:r>
            <a:endParaRPr kumimoji="0" lang="ko-KR" altLang="en-US" sz="2000" b="1" dirty="0">
              <a:latin typeface="Times New Roman" pitchFamily="18" charset="0"/>
              <a:ea typeface="맑은 고딕" pitchFamily="50" charset="-127"/>
              <a:cs typeface="Times New Roman" pitchFamily="18" charset="0"/>
            </a:endParaRPr>
          </a:p>
        </p:txBody>
      </p:sp>
      <p:sp>
        <p:nvSpPr>
          <p:cNvPr id="40" name="TextBox 37"/>
          <p:cNvSpPr txBox="1">
            <a:spLocks noChangeArrowheads="1"/>
          </p:cNvSpPr>
          <p:nvPr/>
        </p:nvSpPr>
        <p:spPr bwMode="auto">
          <a:xfrm>
            <a:off x="7723298" y="2530176"/>
            <a:ext cx="312906" cy="400110"/>
          </a:xfrm>
          <a:prstGeom prst="rect">
            <a:avLst/>
          </a:prstGeom>
          <a:noFill/>
          <a:ln w="9525">
            <a:noFill/>
            <a:miter lim="800000"/>
            <a:headEnd/>
            <a:tailEnd/>
          </a:ln>
        </p:spPr>
        <p:txBody>
          <a:bodyPr wrap="none">
            <a:spAutoFit/>
          </a:bodyPr>
          <a:lstStyle/>
          <a:p>
            <a:pPr latinLnBrk="0"/>
            <a:r>
              <a:rPr kumimoji="0" lang="en-US" altLang="ko-KR" sz="2000" b="1" dirty="0">
                <a:latin typeface="Times New Roman" pitchFamily="18" charset="0"/>
                <a:ea typeface="맑은 고딕" pitchFamily="50" charset="-127"/>
                <a:cs typeface="Times New Roman" pitchFamily="18" charset="0"/>
              </a:rPr>
              <a:t>*</a:t>
            </a:r>
            <a:endParaRPr kumimoji="0" lang="ko-KR" altLang="en-US" sz="2000" b="1" dirty="0">
              <a:latin typeface="Times New Roman" pitchFamily="18" charset="0"/>
              <a:ea typeface="맑은 고딕" pitchFamily="50" charset="-127"/>
              <a:cs typeface="Times New Roman" pitchFamily="18" charset="0"/>
            </a:endParaRPr>
          </a:p>
        </p:txBody>
      </p:sp>
      <p:cxnSp>
        <p:nvCxnSpPr>
          <p:cNvPr id="37" name="직선 연결선 36"/>
          <p:cNvCxnSpPr>
            <a:cxnSpLocks/>
          </p:cNvCxnSpPr>
          <p:nvPr/>
        </p:nvCxnSpPr>
        <p:spPr>
          <a:xfrm>
            <a:off x="6632373" y="4048802"/>
            <a:ext cx="149136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28"/>
          <p:cNvSpPr txBox="1">
            <a:spLocks noChangeArrowheads="1"/>
          </p:cNvSpPr>
          <p:nvPr/>
        </p:nvSpPr>
        <p:spPr bwMode="auto">
          <a:xfrm>
            <a:off x="7029559" y="4016968"/>
            <a:ext cx="713657" cy="307777"/>
          </a:xfrm>
          <a:prstGeom prst="rect">
            <a:avLst/>
          </a:prstGeom>
          <a:noFill/>
          <a:ln w="9525">
            <a:noFill/>
            <a:miter lim="800000"/>
            <a:headEnd/>
            <a:tailEnd/>
          </a:ln>
        </p:spPr>
        <p:txBody>
          <a:bodyPr wrap="none">
            <a:spAutoFit/>
          </a:bodyPr>
          <a:lstStyle/>
          <a:p>
            <a:pPr latinLnBrk="0"/>
            <a:r>
              <a:rPr kumimoji="0" lang="en-US" altLang="ko-KR" sz="1400" b="1" dirty="0">
                <a:latin typeface="Times New Roman" pitchFamily="18" charset="0"/>
                <a:ea typeface="맑은 고딕" pitchFamily="50" charset="-127"/>
                <a:cs typeface="Times New Roman" pitchFamily="18" charset="0"/>
              </a:rPr>
              <a:t>GEGR</a:t>
            </a:r>
            <a:endParaRPr kumimoji="0" lang="ko-KR" altLang="en-US" sz="1400" b="1" dirty="0">
              <a:latin typeface="Times New Roman" pitchFamily="18" charset="0"/>
              <a:ea typeface="맑은 고딕" pitchFamily="50" charset="-127"/>
              <a:cs typeface="Times New Roman" pitchFamily="18" charset="0"/>
            </a:endParaRPr>
          </a:p>
        </p:txBody>
      </p:sp>
    </p:spTree>
    <p:extLst>
      <p:ext uri="{BB962C8B-B14F-4D97-AF65-F5344CB8AC3E}">
        <p14:creationId xmlns:p14="http://schemas.microsoft.com/office/powerpoint/2010/main" val="36613473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rot="16200000">
            <a:off x="-416772" y="855307"/>
            <a:ext cx="1916567" cy="307777"/>
          </a:xfrm>
          <a:prstGeom prst="rect">
            <a:avLst/>
          </a:prstGeom>
          <a:noFill/>
        </p:spPr>
        <p:txBody>
          <a:bodyPr wrap="square" rtlCol="0">
            <a:spAutoFit/>
          </a:bodyPr>
          <a:lstStyle/>
          <a:p>
            <a:r>
              <a:rPr lang="en-US" altLang="ko-KR" sz="1400" b="1" dirty="0">
                <a:latin typeface="Times New Roman" panose="02020603050405020304" pitchFamily="18" charset="0"/>
                <a:cs typeface="Times New Roman" panose="02020603050405020304" pitchFamily="18" charset="0"/>
              </a:rPr>
              <a:t>Body weight (g)</a:t>
            </a:r>
            <a:endParaRPr lang="ko-KR" altLang="en-US" sz="1400" b="1" dirty="0">
              <a:latin typeface="Times New Roman" panose="02020603050405020304" pitchFamily="18" charset="0"/>
              <a:cs typeface="Times New Roman" panose="02020603050405020304" pitchFamily="18" charset="0"/>
            </a:endParaRPr>
          </a:p>
        </p:txBody>
      </p:sp>
      <p:graphicFrame>
        <p:nvGraphicFramePr>
          <p:cNvPr id="6" name="개체 5"/>
          <p:cNvGraphicFramePr>
            <a:graphicFrameLocks noChangeAspect="1"/>
          </p:cNvGraphicFramePr>
          <p:nvPr>
            <p:extLst>
              <p:ext uri="{D42A27DB-BD31-4B8C-83A1-F6EECF244321}">
                <p14:modId xmlns:p14="http://schemas.microsoft.com/office/powerpoint/2010/main" val="3675839080"/>
              </p:ext>
            </p:extLst>
          </p:nvPr>
        </p:nvGraphicFramePr>
        <p:xfrm>
          <a:off x="687264" y="271515"/>
          <a:ext cx="2421193" cy="2010606"/>
        </p:xfrm>
        <a:graphic>
          <a:graphicData uri="http://schemas.openxmlformats.org/presentationml/2006/ole">
            <mc:AlternateContent xmlns:mc="http://schemas.openxmlformats.org/markup-compatibility/2006">
              <mc:Choice xmlns:v="urn:schemas-microsoft-com:vml" Requires="v">
                <p:oleObj spid="_x0000_s2114" name="SPW 12.0 Graph" r:id="rId3" imgW="5094847" imgH="4087469" progId="SigmaPlotGraphicObject.11">
                  <p:embed/>
                </p:oleObj>
              </mc:Choice>
              <mc:Fallback>
                <p:oleObj name="SPW 12.0 Graph" r:id="rId3" imgW="5094847" imgH="4087469" progId="SigmaPlotGraphicObject.11">
                  <p:embed/>
                  <p:pic>
                    <p:nvPicPr>
                      <p:cNvPr id="6" name="개체 5"/>
                      <p:cNvPicPr/>
                      <p:nvPr/>
                    </p:nvPicPr>
                    <p:blipFill>
                      <a:blip r:embed="rId4"/>
                      <a:stretch>
                        <a:fillRect/>
                      </a:stretch>
                    </p:blipFill>
                    <p:spPr>
                      <a:xfrm>
                        <a:off x="687264" y="271515"/>
                        <a:ext cx="2421193" cy="2010606"/>
                      </a:xfrm>
                      <a:prstGeom prst="rect">
                        <a:avLst/>
                      </a:prstGeom>
                    </p:spPr>
                  </p:pic>
                </p:oleObj>
              </mc:Fallback>
            </mc:AlternateContent>
          </a:graphicData>
        </a:graphic>
      </p:graphicFrame>
      <p:grpSp>
        <p:nvGrpSpPr>
          <p:cNvPr id="2" name="그룹 1"/>
          <p:cNvGrpSpPr/>
          <p:nvPr/>
        </p:nvGrpSpPr>
        <p:grpSpPr>
          <a:xfrm>
            <a:off x="923438" y="2073240"/>
            <a:ext cx="2167299" cy="526699"/>
            <a:chOff x="923438" y="2073240"/>
            <a:chExt cx="2167299" cy="526699"/>
          </a:xfrm>
        </p:grpSpPr>
        <p:sp>
          <p:nvSpPr>
            <p:cNvPr id="7" name="TextBox 6"/>
            <p:cNvSpPr txBox="1"/>
            <p:nvPr/>
          </p:nvSpPr>
          <p:spPr>
            <a:xfrm>
              <a:off x="923438" y="2073240"/>
              <a:ext cx="2167299" cy="276999"/>
            </a:xfrm>
            <a:prstGeom prst="rect">
              <a:avLst/>
            </a:prstGeom>
            <a:noFill/>
          </p:spPr>
          <p:txBody>
            <a:bodyPr wrap="square" rtlCol="0">
              <a:spAutoFit/>
            </a:bodyPr>
            <a:lstStyle/>
            <a:p>
              <a:r>
                <a:rPr lang="en-US" altLang="ko-KR" sz="1200" b="1" dirty="0">
                  <a:latin typeface="Times New Roman" panose="02020603050405020304" pitchFamily="18" charset="0"/>
                  <a:cs typeface="Times New Roman" panose="02020603050405020304" pitchFamily="18" charset="0"/>
                </a:rPr>
                <a:t> No     Cis    </a:t>
              </a:r>
              <a:r>
                <a:rPr lang="en-US" altLang="ko-KR" sz="1200" b="1" dirty="0" smtClean="0">
                  <a:latin typeface="Times New Roman" panose="02020603050405020304" pitchFamily="18" charset="0"/>
                  <a:cs typeface="Times New Roman" panose="02020603050405020304" pitchFamily="18" charset="0"/>
                </a:rPr>
                <a:t>250</a:t>
              </a:r>
              <a:r>
                <a:rPr lang="en-US" altLang="ko-KR" sz="1200" b="1" dirty="0" smtClean="0">
                  <a:latin typeface="Times New Roman" panose="02020603050405020304" pitchFamily="18" charset="0"/>
                  <a:cs typeface="Times New Roman" panose="02020603050405020304" pitchFamily="18" charset="0"/>
                </a:rPr>
                <a:t>    500    1000</a:t>
              </a:r>
              <a:endParaRPr lang="ko-KR" altLang="en-US" sz="1200" b="1" dirty="0">
                <a:latin typeface="Times New Roman" panose="02020603050405020304" pitchFamily="18" charset="0"/>
                <a:cs typeface="Times New Roman" panose="02020603050405020304" pitchFamily="18" charset="0"/>
              </a:endParaRPr>
            </a:p>
          </p:txBody>
        </p:sp>
        <p:cxnSp>
          <p:nvCxnSpPr>
            <p:cNvPr id="8" name="직선 연결선 7"/>
            <p:cNvCxnSpPr/>
            <p:nvPr/>
          </p:nvCxnSpPr>
          <p:spPr>
            <a:xfrm>
              <a:off x="1790974" y="2322943"/>
              <a:ext cx="100993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981592" y="2322940"/>
              <a:ext cx="638316" cy="276999"/>
            </a:xfrm>
            <a:prstGeom prst="rect">
              <a:avLst/>
            </a:prstGeom>
            <a:noFill/>
          </p:spPr>
          <p:txBody>
            <a:bodyPr wrap="none" rtlCol="0">
              <a:spAutoFit/>
            </a:bodyPr>
            <a:lstStyle/>
            <a:p>
              <a:r>
                <a:rPr lang="en-US" altLang="ko-KR" sz="1200" b="1" dirty="0">
                  <a:latin typeface="Times New Roman" panose="02020603050405020304" pitchFamily="18" charset="0"/>
                  <a:cs typeface="Times New Roman" panose="02020603050405020304" pitchFamily="18" charset="0"/>
                </a:rPr>
                <a:t>GEGR</a:t>
              </a:r>
              <a:endParaRPr lang="ko-KR" altLang="en-US" sz="1200" b="1" dirty="0">
                <a:latin typeface="Times New Roman" panose="02020603050405020304" pitchFamily="18" charset="0"/>
                <a:cs typeface="Times New Roman" panose="02020603050405020304" pitchFamily="18" charset="0"/>
              </a:endParaRPr>
            </a:p>
          </p:txBody>
        </p:sp>
      </p:grpSp>
      <p:graphicFrame>
        <p:nvGraphicFramePr>
          <p:cNvPr id="11" name="개체 10"/>
          <p:cNvGraphicFramePr>
            <a:graphicFrameLocks noChangeAspect="1"/>
          </p:cNvGraphicFramePr>
          <p:nvPr>
            <p:extLst>
              <p:ext uri="{D42A27DB-BD31-4B8C-83A1-F6EECF244321}">
                <p14:modId xmlns:p14="http://schemas.microsoft.com/office/powerpoint/2010/main" val="3878315655"/>
              </p:ext>
            </p:extLst>
          </p:nvPr>
        </p:nvGraphicFramePr>
        <p:xfrm>
          <a:off x="3495765" y="287325"/>
          <a:ext cx="2421192" cy="1981469"/>
        </p:xfrm>
        <a:graphic>
          <a:graphicData uri="http://schemas.openxmlformats.org/presentationml/2006/ole">
            <mc:AlternateContent xmlns:mc="http://schemas.openxmlformats.org/markup-compatibility/2006">
              <mc:Choice xmlns:v="urn:schemas-microsoft-com:vml" Requires="v">
                <p:oleObj spid="_x0000_s2115" name="SPW 12.0 Graph" r:id="rId5" imgW="5132913" imgH="4085666" progId="SigmaPlotGraphicObject.11">
                  <p:embed/>
                </p:oleObj>
              </mc:Choice>
              <mc:Fallback>
                <p:oleObj name="SPW 12.0 Graph" r:id="rId5" imgW="5132913" imgH="4085666" progId="SigmaPlotGraphicObject.11">
                  <p:embed/>
                  <p:pic>
                    <p:nvPicPr>
                      <p:cNvPr id="11" name="개체 10"/>
                      <p:cNvPicPr/>
                      <p:nvPr/>
                    </p:nvPicPr>
                    <p:blipFill>
                      <a:blip r:embed="rId6"/>
                      <a:stretch>
                        <a:fillRect/>
                      </a:stretch>
                    </p:blipFill>
                    <p:spPr>
                      <a:xfrm>
                        <a:off x="3495765" y="287325"/>
                        <a:ext cx="2421192" cy="1981469"/>
                      </a:xfrm>
                      <a:prstGeom prst="rect">
                        <a:avLst/>
                      </a:prstGeom>
                    </p:spPr>
                  </p:pic>
                </p:oleObj>
              </mc:Fallback>
            </mc:AlternateContent>
          </a:graphicData>
        </a:graphic>
      </p:graphicFrame>
      <p:sp>
        <p:nvSpPr>
          <p:cNvPr id="12" name="TextBox 11"/>
          <p:cNvSpPr txBox="1"/>
          <p:nvPr/>
        </p:nvSpPr>
        <p:spPr>
          <a:xfrm rot="16200000">
            <a:off x="2572722" y="975716"/>
            <a:ext cx="1634657" cy="307777"/>
          </a:xfrm>
          <a:prstGeom prst="rect">
            <a:avLst/>
          </a:prstGeom>
          <a:noFill/>
        </p:spPr>
        <p:txBody>
          <a:bodyPr wrap="square" rtlCol="0">
            <a:spAutoFit/>
          </a:bodyPr>
          <a:lstStyle/>
          <a:p>
            <a:r>
              <a:rPr lang="en-US" altLang="ko-KR" sz="1400" b="1" dirty="0">
                <a:latin typeface="Times New Roman" panose="02020603050405020304" pitchFamily="18" charset="0"/>
                <a:cs typeface="Times New Roman" panose="02020603050405020304" pitchFamily="18" charset="0"/>
              </a:rPr>
              <a:t>Liver weight (g)</a:t>
            </a:r>
            <a:endParaRPr lang="ko-KR" altLang="en-US" sz="1400" b="1" dirty="0">
              <a:latin typeface="Times New Roman" panose="02020603050405020304" pitchFamily="18" charset="0"/>
              <a:cs typeface="Times New Roman" panose="02020603050405020304" pitchFamily="18" charset="0"/>
            </a:endParaRPr>
          </a:p>
        </p:txBody>
      </p:sp>
      <p:grpSp>
        <p:nvGrpSpPr>
          <p:cNvPr id="18" name="그룹 17"/>
          <p:cNvGrpSpPr/>
          <p:nvPr/>
        </p:nvGrpSpPr>
        <p:grpSpPr>
          <a:xfrm>
            <a:off x="6044661" y="87300"/>
            <a:ext cx="2711716" cy="2167592"/>
            <a:chOff x="4237503" y="257064"/>
            <a:chExt cx="3742662" cy="3070336"/>
          </a:xfrm>
        </p:grpSpPr>
        <p:graphicFrame>
          <p:nvGraphicFramePr>
            <p:cNvPr id="23" name="개체 22"/>
            <p:cNvGraphicFramePr>
              <a:graphicFrameLocks noChangeAspect="1"/>
            </p:cNvGraphicFramePr>
            <p:nvPr>
              <p:extLst>
                <p:ext uri="{D42A27DB-BD31-4B8C-83A1-F6EECF244321}">
                  <p14:modId xmlns:p14="http://schemas.microsoft.com/office/powerpoint/2010/main" val="197428804"/>
                </p:ext>
              </p:extLst>
            </p:nvPr>
          </p:nvGraphicFramePr>
          <p:xfrm>
            <a:off x="4638477" y="520703"/>
            <a:ext cx="3341688" cy="2806697"/>
          </p:xfrm>
          <a:graphic>
            <a:graphicData uri="http://schemas.openxmlformats.org/presentationml/2006/ole">
              <mc:AlternateContent xmlns:mc="http://schemas.openxmlformats.org/markup-compatibility/2006">
                <mc:Choice xmlns:v="urn:schemas-microsoft-com:vml" Requires="v">
                  <p:oleObj spid="_x0000_s2116" name="SPW 12.0 Graph" r:id="rId7" imgW="5209047" imgH="4087469" progId="SigmaPlotGraphicObject.11">
                    <p:embed/>
                  </p:oleObj>
                </mc:Choice>
                <mc:Fallback>
                  <p:oleObj name="SPW 12.0 Graph" r:id="rId7" imgW="5209047" imgH="4087469" progId="SigmaPlotGraphicObject.11">
                    <p:embed/>
                    <p:pic>
                      <p:nvPicPr>
                        <p:cNvPr id="23" name="개체 22"/>
                        <p:cNvPicPr/>
                        <p:nvPr/>
                      </p:nvPicPr>
                      <p:blipFill>
                        <a:blip r:embed="rId8"/>
                        <a:stretch>
                          <a:fillRect/>
                        </a:stretch>
                      </p:blipFill>
                      <p:spPr>
                        <a:xfrm>
                          <a:off x="4638477" y="520703"/>
                          <a:ext cx="3341688" cy="2806697"/>
                        </a:xfrm>
                        <a:prstGeom prst="rect">
                          <a:avLst/>
                        </a:prstGeom>
                      </p:spPr>
                    </p:pic>
                  </p:oleObj>
                </mc:Fallback>
              </mc:AlternateContent>
            </a:graphicData>
          </a:graphic>
        </p:graphicFrame>
        <p:sp>
          <p:nvSpPr>
            <p:cNvPr id="24" name="TextBox 23"/>
            <p:cNvSpPr txBox="1"/>
            <p:nvPr/>
          </p:nvSpPr>
          <p:spPr>
            <a:xfrm rot="16200000">
              <a:off x="3148099" y="1346468"/>
              <a:ext cx="2603595" cy="424788"/>
            </a:xfrm>
            <a:prstGeom prst="rect">
              <a:avLst/>
            </a:prstGeom>
            <a:noFill/>
          </p:spPr>
          <p:txBody>
            <a:bodyPr wrap="square" rtlCol="0">
              <a:spAutoFit/>
            </a:bodyPr>
            <a:lstStyle/>
            <a:p>
              <a:r>
                <a:rPr lang="en-US" altLang="ko-KR" sz="1400" b="1" dirty="0">
                  <a:latin typeface="Times New Roman" panose="02020603050405020304" pitchFamily="18" charset="0"/>
                  <a:cs typeface="Times New Roman" panose="02020603050405020304" pitchFamily="18" charset="0"/>
                </a:rPr>
                <a:t>Lung weight (g)</a:t>
              </a:r>
              <a:endParaRPr lang="ko-KR" altLang="en-US" sz="1400" b="1" dirty="0">
                <a:latin typeface="Times New Roman" panose="02020603050405020304" pitchFamily="18" charset="0"/>
                <a:cs typeface="Times New Roman" panose="02020603050405020304" pitchFamily="18" charset="0"/>
              </a:endParaRPr>
            </a:p>
          </p:txBody>
        </p:sp>
      </p:grpSp>
      <p:sp>
        <p:nvSpPr>
          <p:cNvPr id="26" name="TextBox 25"/>
          <p:cNvSpPr txBox="1"/>
          <p:nvPr/>
        </p:nvSpPr>
        <p:spPr>
          <a:xfrm rot="16200000">
            <a:off x="759158" y="3201865"/>
            <a:ext cx="2146339" cy="307777"/>
          </a:xfrm>
          <a:prstGeom prst="rect">
            <a:avLst/>
          </a:prstGeom>
          <a:noFill/>
        </p:spPr>
        <p:txBody>
          <a:bodyPr wrap="square" rtlCol="0">
            <a:spAutoFit/>
          </a:bodyPr>
          <a:lstStyle/>
          <a:p>
            <a:r>
              <a:rPr lang="en-US" altLang="ko-KR" sz="1400" b="1" dirty="0">
                <a:latin typeface="Times New Roman" panose="02020603050405020304" pitchFamily="18" charset="0"/>
                <a:cs typeface="Times New Roman" panose="02020603050405020304" pitchFamily="18" charset="0"/>
              </a:rPr>
              <a:t>Thymus weight (g)</a:t>
            </a:r>
            <a:endParaRPr lang="ko-KR" altLang="en-US" sz="1400" b="1" dirty="0">
              <a:latin typeface="Times New Roman" panose="02020603050405020304" pitchFamily="18" charset="0"/>
              <a:cs typeface="Times New Roman" panose="02020603050405020304" pitchFamily="18" charset="0"/>
            </a:endParaRPr>
          </a:p>
        </p:txBody>
      </p:sp>
      <p:graphicFrame>
        <p:nvGraphicFramePr>
          <p:cNvPr id="27" name="개체 26"/>
          <p:cNvGraphicFramePr>
            <a:graphicFrameLocks noChangeAspect="1"/>
          </p:cNvGraphicFramePr>
          <p:nvPr>
            <p:extLst>
              <p:ext uri="{D42A27DB-BD31-4B8C-83A1-F6EECF244321}">
                <p14:modId xmlns:p14="http://schemas.microsoft.com/office/powerpoint/2010/main" val="3526224786"/>
              </p:ext>
            </p:extLst>
          </p:nvPr>
        </p:nvGraphicFramePr>
        <p:xfrm>
          <a:off x="1951694" y="2647166"/>
          <a:ext cx="2421192" cy="2010606"/>
        </p:xfrm>
        <a:graphic>
          <a:graphicData uri="http://schemas.openxmlformats.org/presentationml/2006/ole">
            <mc:AlternateContent xmlns:mc="http://schemas.openxmlformats.org/markup-compatibility/2006">
              <mc:Choice xmlns:v="urn:schemas-microsoft-com:vml" Requires="v">
                <p:oleObj spid="_x0000_s2117" name="SPW 12.0 Graph" r:id="rId9" imgW="5209047" imgH="4087469" progId="SigmaPlotGraphicObject.11">
                  <p:embed/>
                </p:oleObj>
              </mc:Choice>
              <mc:Fallback>
                <p:oleObj name="SPW 12.0 Graph" r:id="rId9" imgW="5209047" imgH="4087469" progId="SigmaPlotGraphicObject.11">
                  <p:embed/>
                  <p:pic>
                    <p:nvPicPr>
                      <p:cNvPr id="27" name="개체 26"/>
                      <p:cNvPicPr/>
                      <p:nvPr/>
                    </p:nvPicPr>
                    <p:blipFill>
                      <a:blip r:embed="rId10"/>
                      <a:stretch>
                        <a:fillRect/>
                      </a:stretch>
                    </p:blipFill>
                    <p:spPr>
                      <a:xfrm>
                        <a:off x="1951694" y="2647166"/>
                        <a:ext cx="2421192" cy="2010606"/>
                      </a:xfrm>
                      <a:prstGeom prst="rect">
                        <a:avLst/>
                      </a:prstGeom>
                    </p:spPr>
                  </p:pic>
                </p:oleObj>
              </mc:Fallback>
            </mc:AlternateContent>
          </a:graphicData>
        </a:graphic>
      </p:graphicFrame>
      <p:graphicFrame>
        <p:nvGraphicFramePr>
          <p:cNvPr id="32" name="개체 31"/>
          <p:cNvGraphicFramePr>
            <a:graphicFrameLocks noChangeAspect="1"/>
          </p:cNvGraphicFramePr>
          <p:nvPr>
            <p:extLst>
              <p:ext uri="{D42A27DB-BD31-4B8C-83A1-F6EECF244321}">
                <p14:modId xmlns:p14="http://schemas.microsoft.com/office/powerpoint/2010/main" val="3888249394"/>
              </p:ext>
            </p:extLst>
          </p:nvPr>
        </p:nvGraphicFramePr>
        <p:xfrm>
          <a:off x="5044368" y="2676110"/>
          <a:ext cx="2421193" cy="1981470"/>
        </p:xfrm>
        <a:graphic>
          <a:graphicData uri="http://schemas.openxmlformats.org/presentationml/2006/ole">
            <mc:AlternateContent xmlns:mc="http://schemas.openxmlformats.org/markup-compatibility/2006">
              <mc:Choice xmlns:v="urn:schemas-microsoft-com:vml" Requires="v">
                <p:oleObj spid="_x0000_s2118" name="SPW 12.0 Graph" r:id="rId11" imgW="5132913" imgH="4085666" progId="SigmaPlotGraphicObject.11">
                  <p:embed/>
                </p:oleObj>
              </mc:Choice>
              <mc:Fallback>
                <p:oleObj name="SPW 12.0 Graph" r:id="rId11" imgW="5132913" imgH="4085666" progId="SigmaPlotGraphicObject.11">
                  <p:embed/>
                  <p:pic>
                    <p:nvPicPr>
                      <p:cNvPr id="32" name="개체 31"/>
                      <p:cNvPicPr/>
                      <p:nvPr/>
                    </p:nvPicPr>
                    <p:blipFill>
                      <a:blip r:embed="rId12"/>
                      <a:stretch>
                        <a:fillRect/>
                      </a:stretch>
                    </p:blipFill>
                    <p:spPr>
                      <a:xfrm>
                        <a:off x="5044368" y="2676110"/>
                        <a:ext cx="2421193" cy="1981470"/>
                      </a:xfrm>
                      <a:prstGeom prst="rect">
                        <a:avLst/>
                      </a:prstGeom>
                    </p:spPr>
                  </p:pic>
                </p:oleObj>
              </mc:Fallback>
            </mc:AlternateContent>
          </a:graphicData>
        </a:graphic>
      </p:graphicFrame>
      <p:sp>
        <p:nvSpPr>
          <p:cNvPr id="33" name="TextBox 32"/>
          <p:cNvSpPr txBox="1"/>
          <p:nvPr/>
        </p:nvSpPr>
        <p:spPr>
          <a:xfrm rot="16200000">
            <a:off x="3998721" y="3361598"/>
            <a:ext cx="1776504" cy="307777"/>
          </a:xfrm>
          <a:prstGeom prst="rect">
            <a:avLst/>
          </a:prstGeom>
          <a:noFill/>
        </p:spPr>
        <p:txBody>
          <a:bodyPr wrap="square" rtlCol="0">
            <a:spAutoFit/>
          </a:bodyPr>
          <a:lstStyle/>
          <a:p>
            <a:r>
              <a:rPr lang="en-US" altLang="ko-KR" sz="1400" b="1" dirty="0">
                <a:latin typeface="Times New Roman" panose="02020603050405020304" pitchFamily="18" charset="0"/>
                <a:cs typeface="Times New Roman" panose="02020603050405020304" pitchFamily="18" charset="0"/>
              </a:rPr>
              <a:t>Spleen weight (g)</a:t>
            </a:r>
            <a:endParaRPr lang="ko-KR" altLang="en-US" sz="1400" b="1" dirty="0">
              <a:latin typeface="Times New Roman" panose="02020603050405020304" pitchFamily="18" charset="0"/>
              <a:cs typeface="Times New Roman" panose="02020603050405020304" pitchFamily="18" charset="0"/>
            </a:endParaRPr>
          </a:p>
        </p:txBody>
      </p:sp>
      <p:sp>
        <p:nvSpPr>
          <p:cNvPr id="36" name="TextBox 35"/>
          <p:cNvSpPr txBox="1"/>
          <p:nvPr/>
        </p:nvSpPr>
        <p:spPr>
          <a:xfrm>
            <a:off x="5776937" y="3451958"/>
            <a:ext cx="261610" cy="276999"/>
          </a:xfrm>
          <a:prstGeom prst="rect">
            <a:avLst/>
          </a:prstGeom>
          <a:noFill/>
        </p:spPr>
        <p:txBody>
          <a:bodyPr wrap="none" rtlCol="0">
            <a:spAutoFit/>
          </a:bodyPr>
          <a:lstStyle/>
          <a:p>
            <a:r>
              <a:rPr lang="en-US" altLang="ko-KR" sz="1200" b="1" dirty="0">
                <a:latin typeface="Times New Roman" panose="02020603050405020304" pitchFamily="18" charset="0"/>
                <a:cs typeface="Times New Roman" panose="02020603050405020304" pitchFamily="18" charset="0"/>
              </a:rPr>
              <a:t>*</a:t>
            </a:r>
            <a:endParaRPr lang="ko-KR" altLang="en-US" sz="1200" b="1" dirty="0">
              <a:latin typeface="Times New Roman" panose="02020603050405020304" pitchFamily="18" charset="0"/>
              <a:cs typeface="Times New Roman" panose="02020603050405020304" pitchFamily="18" charset="0"/>
            </a:endParaRPr>
          </a:p>
        </p:txBody>
      </p:sp>
      <p:sp>
        <p:nvSpPr>
          <p:cNvPr id="42" name="직사각형 41"/>
          <p:cNvSpPr/>
          <p:nvPr/>
        </p:nvSpPr>
        <p:spPr>
          <a:xfrm>
            <a:off x="300452" y="4961766"/>
            <a:ext cx="8543097" cy="1823576"/>
          </a:xfrm>
          <a:prstGeom prst="rect">
            <a:avLst/>
          </a:prstGeom>
        </p:spPr>
        <p:txBody>
          <a:bodyPr wrap="square">
            <a:spAutoFit/>
          </a:bodyPr>
          <a:lstStyle/>
          <a:p>
            <a:pPr algn="just">
              <a:lnSpc>
                <a:spcPct val="150000"/>
              </a:lnSpc>
            </a:pPr>
            <a:r>
              <a:rPr lang="en-US" altLang="ko-KR" sz="1500" b="1" dirty="0">
                <a:latin typeface="Times New Roman" panose="02020603050405020304" pitchFamily="18" charset="0"/>
                <a:cs typeface="Times New Roman" panose="02020603050405020304" pitchFamily="18" charset="0"/>
              </a:rPr>
              <a:t>Supplement Fig. 3. </a:t>
            </a:r>
            <a:r>
              <a:rPr lang="en-US" altLang="ko-KR" sz="1500" dirty="0">
                <a:latin typeface="Times New Roman" panose="02020603050405020304" pitchFamily="18" charset="0"/>
                <a:cs typeface="Times New Roman" panose="02020603050405020304" pitchFamily="18" charset="0"/>
              </a:rPr>
              <a:t>Alternation on the body and organ weight in C57BL/6NKorl mice with LLC1-bearing tumor after treatment of GEGR. Changes in body weight, liver weight, lung weight, thymus weight and spleen weight. The body and organ weight were measured using chemical balance throughout the experimental period. Data are reported as the means ± SD. *, p&lt;0.05 compared to the Vehicle treated group. #, p&lt;0.05 compared to the Cis treated group.</a:t>
            </a:r>
            <a:endParaRPr lang="ko-KR" altLang="en-US" sz="1500" dirty="0">
              <a:latin typeface="Times New Roman" panose="02020603050405020304" pitchFamily="18" charset="0"/>
              <a:cs typeface="Times New Roman" panose="02020603050405020304" pitchFamily="18" charset="0"/>
            </a:endParaRPr>
          </a:p>
        </p:txBody>
      </p:sp>
      <p:grpSp>
        <p:nvGrpSpPr>
          <p:cNvPr id="43" name="그룹 42"/>
          <p:cNvGrpSpPr/>
          <p:nvPr/>
        </p:nvGrpSpPr>
        <p:grpSpPr>
          <a:xfrm>
            <a:off x="3731322" y="2100788"/>
            <a:ext cx="2167299" cy="526699"/>
            <a:chOff x="923438" y="2073240"/>
            <a:chExt cx="2167299" cy="526699"/>
          </a:xfrm>
        </p:grpSpPr>
        <p:sp>
          <p:nvSpPr>
            <p:cNvPr id="44" name="TextBox 43"/>
            <p:cNvSpPr txBox="1"/>
            <p:nvPr/>
          </p:nvSpPr>
          <p:spPr>
            <a:xfrm>
              <a:off x="923438" y="2073240"/>
              <a:ext cx="2167299" cy="276999"/>
            </a:xfrm>
            <a:prstGeom prst="rect">
              <a:avLst/>
            </a:prstGeom>
            <a:noFill/>
          </p:spPr>
          <p:txBody>
            <a:bodyPr wrap="square" rtlCol="0">
              <a:spAutoFit/>
            </a:bodyPr>
            <a:lstStyle/>
            <a:p>
              <a:r>
                <a:rPr lang="en-US" altLang="ko-KR" sz="1200" b="1" dirty="0">
                  <a:latin typeface="Times New Roman" panose="02020603050405020304" pitchFamily="18" charset="0"/>
                  <a:cs typeface="Times New Roman" panose="02020603050405020304" pitchFamily="18" charset="0"/>
                </a:rPr>
                <a:t> No     Cis    </a:t>
              </a:r>
              <a:r>
                <a:rPr lang="en-US" altLang="ko-KR" sz="1200" b="1" dirty="0" smtClean="0">
                  <a:latin typeface="Times New Roman" panose="02020603050405020304" pitchFamily="18" charset="0"/>
                  <a:cs typeface="Times New Roman" panose="02020603050405020304" pitchFamily="18" charset="0"/>
                </a:rPr>
                <a:t>250</a:t>
              </a:r>
              <a:r>
                <a:rPr lang="en-US" altLang="ko-KR" sz="1200" b="1" dirty="0" smtClean="0">
                  <a:latin typeface="Times New Roman" panose="02020603050405020304" pitchFamily="18" charset="0"/>
                  <a:cs typeface="Times New Roman" panose="02020603050405020304" pitchFamily="18" charset="0"/>
                </a:rPr>
                <a:t>    500    1000</a:t>
              </a:r>
              <a:endParaRPr lang="ko-KR" altLang="en-US" sz="1200" b="1" dirty="0">
                <a:latin typeface="Times New Roman" panose="02020603050405020304" pitchFamily="18" charset="0"/>
                <a:cs typeface="Times New Roman" panose="02020603050405020304" pitchFamily="18" charset="0"/>
              </a:endParaRPr>
            </a:p>
          </p:txBody>
        </p:sp>
        <p:cxnSp>
          <p:nvCxnSpPr>
            <p:cNvPr id="45" name="직선 연결선 44"/>
            <p:cNvCxnSpPr/>
            <p:nvPr/>
          </p:nvCxnSpPr>
          <p:spPr>
            <a:xfrm>
              <a:off x="1790974" y="2322943"/>
              <a:ext cx="100993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1981592" y="2322940"/>
              <a:ext cx="638316" cy="276999"/>
            </a:xfrm>
            <a:prstGeom prst="rect">
              <a:avLst/>
            </a:prstGeom>
            <a:noFill/>
          </p:spPr>
          <p:txBody>
            <a:bodyPr wrap="none" rtlCol="0">
              <a:spAutoFit/>
            </a:bodyPr>
            <a:lstStyle/>
            <a:p>
              <a:r>
                <a:rPr lang="en-US" altLang="ko-KR" sz="1200" b="1" dirty="0">
                  <a:latin typeface="Times New Roman" panose="02020603050405020304" pitchFamily="18" charset="0"/>
                  <a:cs typeface="Times New Roman" panose="02020603050405020304" pitchFamily="18" charset="0"/>
                </a:rPr>
                <a:t>GEGR</a:t>
              </a:r>
              <a:endParaRPr lang="ko-KR" altLang="en-US" sz="1200" b="1" dirty="0">
                <a:latin typeface="Times New Roman" panose="02020603050405020304" pitchFamily="18" charset="0"/>
                <a:cs typeface="Times New Roman" panose="02020603050405020304" pitchFamily="18" charset="0"/>
              </a:endParaRPr>
            </a:p>
          </p:txBody>
        </p:sp>
      </p:grpSp>
      <p:grpSp>
        <p:nvGrpSpPr>
          <p:cNvPr id="47" name="그룹 46"/>
          <p:cNvGrpSpPr/>
          <p:nvPr/>
        </p:nvGrpSpPr>
        <p:grpSpPr>
          <a:xfrm>
            <a:off x="6570808" y="2073238"/>
            <a:ext cx="2167299" cy="526699"/>
            <a:chOff x="923438" y="2073240"/>
            <a:chExt cx="2167299" cy="526699"/>
          </a:xfrm>
        </p:grpSpPr>
        <p:sp>
          <p:nvSpPr>
            <p:cNvPr id="48" name="TextBox 47"/>
            <p:cNvSpPr txBox="1"/>
            <p:nvPr/>
          </p:nvSpPr>
          <p:spPr>
            <a:xfrm>
              <a:off x="923438" y="2073240"/>
              <a:ext cx="2167299" cy="276999"/>
            </a:xfrm>
            <a:prstGeom prst="rect">
              <a:avLst/>
            </a:prstGeom>
            <a:noFill/>
          </p:spPr>
          <p:txBody>
            <a:bodyPr wrap="square" rtlCol="0">
              <a:spAutoFit/>
            </a:bodyPr>
            <a:lstStyle/>
            <a:p>
              <a:r>
                <a:rPr lang="en-US" altLang="ko-KR" sz="1200" b="1" dirty="0">
                  <a:latin typeface="Times New Roman" panose="02020603050405020304" pitchFamily="18" charset="0"/>
                  <a:cs typeface="Times New Roman" panose="02020603050405020304" pitchFamily="18" charset="0"/>
                </a:rPr>
                <a:t> No     Cis    </a:t>
              </a:r>
              <a:r>
                <a:rPr lang="en-US" altLang="ko-KR" sz="1200" b="1" dirty="0" smtClean="0">
                  <a:latin typeface="Times New Roman" panose="02020603050405020304" pitchFamily="18" charset="0"/>
                  <a:cs typeface="Times New Roman" panose="02020603050405020304" pitchFamily="18" charset="0"/>
                </a:rPr>
                <a:t>250</a:t>
              </a:r>
              <a:r>
                <a:rPr lang="en-US" altLang="ko-KR" sz="1200" b="1" dirty="0" smtClean="0">
                  <a:latin typeface="Times New Roman" panose="02020603050405020304" pitchFamily="18" charset="0"/>
                  <a:cs typeface="Times New Roman" panose="02020603050405020304" pitchFamily="18" charset="0"/>
                </a:rPr>
                <a:t>    500    1000</a:t>
              </a:r>
              <a:endParaRPr lang="ko-KR" altLang="en-US" sz="1200" b="1" dirty="0">
                <a:latin typeface="Times New Roman" panose="02020603050405020304" pitchFamily="18" charset="0"/>
                <a:cs typeface="Times New Roman" panose="02020603050405020304" pitchFamily="18" charset="0"/>
              </a:endParaRPr>
            </a:p>
          </p:txBody>
        </p:sp>
        <p:cxnSp>
          <p:nvCxnSpPr>
            <p:cNvPr id="49" name="직선 연결선 48"/>
            <p:cNvCxnSpPr/>
            <p:nvPr/>
          </p:nvCxnSpPr>
          <p:spPr>
            <a:xfrm>
              <a:off x="1790974" y="2322943"/>
              <a:ext cx="100993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981592" y="2322940"/>
              <a:ext cx="638316" cy="276999"/>
            </a:xfrm>
            <a:prstGeom prst="rect">
              <a:avLst/>
            </a:prstGeom>
            <a:noFill/>
          </p:spPr>
          <p:txBody>
            <a:bodyPr wrap="none" rtlCol="0">
              <a:spAutoFit/>
            </a:bodyPr>
            <a:lstStyle/>
            <a:p>
              <a:r>
                <a:rPr lang="en-US" altLang="ko-KR" sz="1200" b="1" dirty="0">
                  <a:latin typeface="Times New Roman" panose="02020603050405020304" pitchFamily="18" charset="0"/>
                  <a:cs typeface="Times New Roman" panose="02020603050405020304" pitchFamily="18" charset="0"/>
                </a:rPr>
                <a:t>GEGR</a:t>
              </a:r>
              <a:endParaRPr lang="ko-KR" altLang="en-US" sz="1200" b="1" dirty="0">
                <a:latin typeface="Times New Roman" panose="02020603050405020304" pitchFamily="18" charset="0"/>
                <a:cs typeface="Times New Roman" panose="02020603050405020304" pitchFamily="18" charset="0"/>
              </a:endParaRPr>
            </a:p>
          </p:txBody>
        </p:sp>
      </p:grpSp>
      <p:grpSp>
        <p:nvGrpSpPr>
          <p:cNvPr id="51" name="그룹 50"/>
          <p:cNvGrpSpPr/>
          <p:nvPr/>
        </p:nvGrpSpPr>
        <p:grpSpPr>
          <a:xfrm>
            <a:off x="2234400" y="4448715"/>
            <a:ext cx="2167299" cy="526699"/>
            <a:chOff x="923438" y="2073240"/>
            <a:chExt cx="2167299" cy="526699"/>
          </a:xfrm>
        </p:grpSpPr>
        <p:sp>
          <p:nvSpPr>
            <p:cNvPr id="52" name="TextBox 51"/>
            <p:cNvSpPr txBox="1"/>
            <p:nvPr/>
          </p:nvSpPr>
          <p:spPr>
            <a:xfrm>
              <a:off x="923438" y="2073240"/>
              <a:ext cx="2167299" cy="276999"/>
            </a:xfrm>
            <a:prstGeom prst="rect">
              <a:avLst/>
            </a:prstGeom>
            <a:noFill/>
          </p:spPr>
          <p:txBody>
            <a:bodyPr wrap="square" rtlCol="0">
              <a:spAutoFit/>
            </a:bodyPr>
            <a:lstStyle/>
            <a:p>
              <a:r>
                <a:rPr lang="en-US" altLang="ko-KR" sz="1200" b="1" dirty="0">
                  <a:latin typeface="Times New Roman" panose="02020603050405020304" pitchFamily="18" charset="0"/>
                  <a:cs typeface="Times New Roman" panose="02020603050405020304" pitchFamily="18" charset="0"/>
                </a:rPr>
                <a:t> No   </a:t>
              </a:r>
              <a:r>
                <a:rPr lang="en-US" altLang="ko-KR" sz="1200" b="1" dirty="0" smtClean="0">
                  <a:latin typeface="Times New Roman" panose="02020603050405020304" pitchFamily="18" charset="0"/>
                  <a:cs typeface="Times New Roman" panose="02020603050405020304" pitchFamily="18" charset="0"/>
                </a:rPr>
                <a:t>Cis    </a:t>
              </a:r>
              <a:r>
                <a:rPr lang="en-US" altLang="ko-KR" sz="1200" b="1" dirty="0" smtClean="0">
                  <a:latin typeface="Times New Roman" panose="02020603050405020304" pitchFamily="18" charset="0"/>
                  <a:cs typeface="Times New Roman" panose="02020603050405020304" pitchFamily="18" charset="0"/>
                </a:rPr>
                <a:t>250</a:t>
              </a:r>
              <a:r>
                <a:rPr lang="en-US" altLang="ko-KR" sz="1200" b="1" dirty="0" smtClean="0">
                  <a:latin typeface="Times New Roman" panose="02020603050405020304" pitchFamily="18" charset="0"/>
                  <a:cs typeface="Times New Roman" panose="02020603050405020304" pitchFamily="18" charset="0"/>
                </a:rPr>
                <a:t>    500    1000</a:t>
              </a:r>
              <a:endParaRPr lang="ko-KR" altLang="en-US" sz="1200" b="1" dirty="0">
                <a:latin typeface="Times New Roman" panose="02020603050405020304" pitchFamily="18" charset="0"/>
                <a:cs typeface="Times New Roman" panose="02020603050405020304" pitchFamily="18" charset="0"/>
              </a:endParaRPr>
            </a:p>
          </p:txBody>
        </p:sp>
        <p:cxnSp>
          <p:nvCxnSpPr>
            <p:cNvPr id="53" name="직선 연결선 52"/>
            <p:cNvCxnSpPr/>
            <p:nvPr/>
          </p:nvCxnSpPr>
          <p:spPr>
            <a:xfrm>
              <a:off x="1790974" y="2322943"/>
              <a:ext cx="100993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1981592" y="2322940"/>
              <a:ext cx="638316" cy="276999"/>
            </a:xfrm>
            <a:prstGeom prst="rect">
              <a:avLst/>
            </a:prstGeom>
            <a:noFill/>
          </p:spPr>
          <p:txBody>
            <a:bodyPr wrap="none" rtlCol="0">
              <a:spAutoFit/>
            </a:bodyPr>
            <a:lstStyle/>
            <a:p>
              <a:r>
                <a:rPr lang="en-US" altLang="ko-KR" sz="1200" b="1" dirty="0">
                  <a:latin typeface="Times New Roman" panose="02020603050405020304" pitchFamily="18" charset="0"/>
                  <a:cs typeface="Times New Roman" panose="02020603050405020304" pitchFamily="18" charset="0"/>
                </a:rPr>
                <a:t>GEGR</a:t>
              </a:r>
              <a:endParaRPr lang="ko-KR" altLang="en-US" sz="1200" b="1" dirty="0">
                <a:latin typeface="Times New Roman" panose="02020603050405020304" pitchFamily="18" charset="0"/>
                <a:cs typeface="Times New Roman" panose="02020603050405020304" pitchFamily="18" charset="0"/>
              </a:endParaRPr>
            </a:p>
          </p:txBody>
        </p:sp>
      </p:grpSp>
      <p:grpSp>
        <p:nvGrpSpPr>
          <p:cNvPr id="55" name="그룹 54"/>
          <p:cNvGrpSpPr/>
          <p:nvPr/>
        </p:nvGrpSpPr>
        <p:grpSpPr>
          <a:xfrm>
            <a:off x="5291812" y="4476011"/>
            <a:ext cx="2167299" cy="526699"/>
            <a:chOff x="923438" y="2073240"/>
            <a:chExt cx="2167299" cy="526699"/>
          </a:xfrm>
        </p:grpSpPr>
        <p:sp>
          <p:nvSpPr>
            <p:cNvPr id="56" name="TextBox 55"/>
            <p:cNvSpPr txBox="1"/>
            <p:nvPr/>
          </p:nvSpPr>
          <p:spPr>
            <a:xfrm>
              <a:off x="923438" y="2073240"/>
              <a:ext cx="2167299" cy="276999"/>
            </a:xfrm>
            <a:prstGeom prst="rect">
              <a:avLst/>
            </a:prstGeom>
            <a:noFill/>
          </p:spPr>
          <p:txBody>
            <a:bodyPr wrap="square" rtlCol="0">
              <a:spAutoFit/>
            </a:bodyPr>
            <a:lstStyle/>
            <a:p>
              <a:r>
                <a:rPr lang="en-US" altLang="ko-KR" sz="1200" b="1" dirty="0">
                  <a:latin typeface="Times New Roman" panose="02020603050405020304" pitchFamily="18" charset="0"/>
                  <a:cs typeface="Times New Roman" panose="02020603050405020304" pitchFamily="18" charset="0"/>
                </a:rPr>
                <a:t> No    </a:t>
              </a:r>
              <a:r>
                <a:rPr lang="en-US" altLang="ko-KR" sz="1200" b="1" dirty="0" smtClean="0">
                  <a:latin typeface="Times New Roman" panose="02020603050405020304" pitchFamily="18" charset="0"/>
                  <a:cs typeface="Times New Roman" panose="02020603050405020304" pitchFamily="18" charset="0"/>
                </a:rPr>
                <a:t>Cis    </a:t>
              </a:r>
              <a:r>
                <a:rPr lang="en-US" altLang="ko-KR" sz="1200" b="1" dirty="0" smtClean="0">
                  <a:latin typeface="Times New Roman" panose="02020603050405020304" pitchFamily="18" charset="0"/>
                  <a:cs typeface="Times New Roman" panose="02020603050405020304" pitchFamily="18" charset="0"/>
                </a:rPr>
                <a:t>250</a:t>
              </a:r>
              <a:r>
                <a:rPr lang="en-US" altLang="ko-KR" sz="1200" b="1" dirty="0" smtClean="0">
                  <a:latin typeface="Times New Roman" panose="02020603050405020304" pitchFamily="18" charset="0"/>
                  <a:cs typeface="Times New Roman" panose="02020603050405020304" pitchFamily="18" charset="0"/>
                </a:rPr>
                <a:t>    500    1000</a:t>
              </a:r>
              <a:endParaRPr lang="ko-KR" altLang="en-US" sz="1200" b="1" dirty="0">
                <a:latin typeface="Times New Roman" panose="02020603050405020304" pitchFamily="18" charset="0"/>
                <a:cs typeface="Times New Roman" panose="02020603050405020304" pitchFamily="18" charset="0"/>
              </a:endParaRPr>
            </a:p>
          </p:txBody>
        </p:sp>
        <p:cxnSp>
          <p:nvCxnSpPr>
            <p:cNvPr id="57" name="직선 연결선 56"/>
            <p:cNvCxnSpPr/>
            <p:nvPr/>
          </p:nvCxnSpPr>
          <p:spPr>
            <a:xfrm>
              <a:off x="1790974" y="2322943"/>
              <a:ext cx="100993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981592" y="2322940"/>
              <a:ext cx="638316" cy="276999"/>
            </a:xfrm>
            <a:prstGeom prst="rect">
              <a:avLst/>
            </a:prstGeom>
            <a:noFill/>
          </p:spPr>
          <p:txBody>
            <a:bodyPr wrap="none" rtlCol="0">
              <a:spAutoFit/>
            </a:bodyPr>
            <a:lstStyle/>
            <a:p>
              <a:r>
                <a:rPr lang="en-US" altLang="ko-KR" sz="1200" b="1" dirty="0">
                  <a:latin typeface="Times New Roman" panose="02020603050405020304" pitchFamily="18" charset="0"/>
                  <a:cs typeface="Times New Roman" panose="02020603050405020304" pitchFamily="18" charset="0"/>
                </a:rPr>
                <a:t>GEGR</a:t>
              </a:r>
              <a:endParaRPr lang="ko-KR" altLang="en-US" sz="1200" b="1"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5527316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354</Words>
  <Application>Microsoft Office PowerPoint</Application>
  <PresentationFormat>화면 슬라이드 쇼(4:3)</PresentationFormat>
  <Paragraphs>39</Paragraphs>
  <Slides>3</Slides>
  <Notes>0</Notes>
  <HiddenSlides>0</HiddenSlides>
  <MMClips>0</MMClips>
  <ScaleCrop>false</ScaleCrop>
  <HeadingPairs>
    <vt:vector size="6" baseType="variant">
      <vt:variant>
        <vt:lpstr>테마</vt:lpstr>
      </vt:variant>
      <vt:variant>
        <vt:i4>1</vt:i4>
      </vt:variant>
      <vt:variant>
        <vt:lpstr>포함된 OLE 서버</vt:lpstr>
      </vt:variant>
      <vt:variant>
        <vt:i4>1</vt:i4>
      </vt:variant>
      <vt:variant>
        <vt:lpstr>슬라이드 제목</vt:lpstr>
      </vt:variant>
      <vt:variant>
        <vt:i4>3</vt:i4>
      </vt:variant>
    </vt:vector>
  </HeadingPairs>
  <TitlesOfParts>
    <vt:vector size="5" baseType="lpstr">
      <vt:lpstr>Office 테마</vt:lpstr>
      <vt:lpstr>SPW 12.0 Graph</vt:lpstr>
      <vt:lpstr>PowerPoint 프레젠테이션</vt:lpstr>
      <vt:lpstr>PowerPoint 프레젠테이션</vt:lpstr>
      <vt:lpstr>PowerPoint 프레젠테이션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PC</dc:creator>
  <cp:lastModifiedBy>PC</cp:lastModifiedBy>
  <cp:revision>18</cp:revision>
  <dcterms:created xsi:type="dcterms:W3CDTF">2020-07-12T15:57:19Z</dcterms:created>
  <dcterms:modified xsi:type="dcterms:W3CDTF">2021-02-21T11:17:22Z</dcterms:modified>
</cp:coreProperties>
</file>